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29:1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5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24575,'0'8'0,"0"7"0,0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6:5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24575,'89'-15'0,"103"-5"0,90 12 0,-206 7 0,1974-4-3018,-1200 7 1030,286-3-362,1130 4 1764,-116 91 752,-2097-89-298,605 44 2030,-1-35 4112,-540-15-6692,163 19-1,-215-8-6143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7:5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1 342 24575,'24'-1'0,"42"-7"0,9-2 0,1245-20-818,-452 23 380,-145-36 438,-496 17 0,261-66 0,-434 83 216,1 2 0,0 2 0,0 3 0,65 5 1,-16 0-42,1693-1-713,-1023-3 389,-473-10 543,-57 1-101,-131 8-293,732-16 0,192 11 0,-602 9 0,-399-4 0,51-8 0,14-2 0,-94 12-136,0-1-1,1 0 1,-1 0-1,0-1 1,0 0-1,0 0 1,0-1-1,0 0 0,11-6 1,4-6-6690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3:33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24575,'352'0'0,"-338"1"0,-1 1 0,1 0 0,0 2 0,-1-1 0,0 2 0,0-1 0,0 2 0,0 0 0,16 10 0,-8-4 0,0-2 0,29 10 0,-12-11 0,0-2 0,0-1 0,59 1 0,-48-4 0,77 14 0,-37 0 0,172 9 0,90-22 0,-207-5 0,47-11 0,-19 1 0,376 12 0,90-3 0,-246-22 0,179-33 0,4 0 0,-426 54 0,83-6 0,-51-9 0,347-22 0,-461 35 0,0-2 0,-1-3 0,76-21 0,-95 21 0,74-5 0,-44 7 0,481-32 0,-189 19 0,-214 8-1365,-113 9-5461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6:0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1777 24575,'-1'-6'0,"-1"0"0,1 0 0,-1 0 0,-1 1 0,1-1 0,-1 0 0,0 1 0,0 0 0,0 0 0,-7-8 0,-3-7 0,-89-164 0,84 147 0,2-1 0,2-1 0,-11-43 0,19 58 0,-7-32 0,-28-76 0,28 92 0,1 0 0,-7-46 0,-7-25 0,18 81 0,1 0 0,1 0 0,-1-46 0,6 59 0,1-1 0,1 1 0,0-1 0,2 1 0,0-1 0,1 1 0,8-23 0,-4 23 0,0 1 0,1 0 0,1 0 0,0 1 0,1 0 0,1 1 0,14-13 0,102-86 0,-81 75 0,-19 14 0,13-12 0,58-37 0,-84 63 0,0 1 0,1 1 0,0 1 0,0 0 0,1 1 0,0 1 0,35-7 0,-12 8 0,1 2 0,-1 1 0,1 3 0,-1 1 0,1 2 0,-1 1 0,0 2 0,-1 2 0,0 2 0,-1 2 0,0 1 0,36 20 0,-30-8-1502,-1 3 0,-2 1 0,72 69 0,-54-46 726,-25-20 2051,-2 2 0,-2 1 0,35 53 0,6 8 409,-55-73-1684,0-1 0,-1 2 0,-2 0 0,-1 1 0,15 44 0,-20-38 0,-1-1 0,-2 1 0,-1 0 0,-1 0 0,-5 55 0,1-17 0,2-60 0,-1 1 0,0-1 0,0 0 0,-2 0 0,1 0 0,-1 0 0,-1-1 0,0 1 0,0-1 0,-10 17 0,4-13 0,-1 0 0,0 0 0,0-1 0,-2 0 0,1-1 0,-19 13 0,-18 14 0,-2-2 0,-2-2 0,-1-3 0,-2-2 0,-1-2 0,-1-3 0,-74 21 0,-46 7 0,-249 57 0,205-84-1365,187-24-5461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6:1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24575,'289'-22'0,"-98"2"0,564-8 0,3842 29-1365,-4530-1-5461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7:3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1399 24575,'1'0'0,"0"-1"0,0 0 0,0 0 0,-1 0 0,1 0 0,0-1 0,0 1 0,-1 0 0,1 0 0,0 0 0,-1-1 0,0 1 0,1 0 0,-1-1 0,0 1 0,1 0 0,-1-1 0,0 1 0,0 0 0,0-1 0,0 1 0,0 0 0,0-1 0,-1 1 0,0-2 0,0 0 0,0 1 0,0 0 0,-1-1 0,0 1 0,1 0 0,-1 0 0,0 0 0,0 0 0,0 0 0,0 1 0,-5-4 0,-1 0 0,-1 1 0,0-1 0,0 1 0,0 1 0,0 0 0,-12-2 0,-19-2 0,-77-23 0,95 22 0,-2 0 0,0-1 0,-44-23 0,61 27 0,0 1 0,1-1 0,0 0 0,-1 0 0,2-1 0,-1 0 0,1 0 0,0 0 0,0-1 0,0 0 0,1 0 0,0 0 0,-4-11 0,-13-35 0,11 32 0,1 0 0,1 0 0,1-1 0,1-1 0,-4-33 0,-1-36 0,-2-45 0,12 86 0,-1 1 0,10-93 0,-7 134 0,2 1 0,0-1 0,0 1 0,0 0 0,1 0 0,0 0 0,0 1 0,1-1 0,0 1 0,1 0 0,9-9 0,8-8 0,44-32 0,-64 54 0,59-47 0,76-46 0,-115 83 0,0 1 0,1 1 0,0 1 0,0 1 0,1 1 0,33-4 0,155-9 0,-137 15 0,312-3 0,-367 10 0,0 1 0,0 0 0,0 2 0,-1 0 0,23 10 0,12 2 0,-37-12 0,0 0 0,-1 1 0,0 0 0,0 2 0,0 0 0,-1 0 0,0 2 0,-1 0 0,17 15 0,104 109 0,-48-47 0,28 32 0,-107-106 0,1 0 0,-2 1 0,0 1 0,-1-1 0,0 1 0,-1 0 0,7 27 0,17 116 0,-25-122 0,25 221 0,-27-242 0,-1 1 0,-1-1 0,-1 28 0,-1-37 0,0 0 0,0 0 0,-1 0 0,0 0 0,0 0 0,0 0 0,0-1 0,-1 1 0,0-1 0,-1 0 0,1 0 0,-6 6 0,0 1 0,-1-1 0,-1-1 0,0 0 0,0 0 0,-1-1 0,0 0 0,0-1 0,-1-1 0,-1 0 0,-15 6 0,-37 14 0,-64 23 0,110-44 0,0-1 0,1-1 0,-2-1 0,-36 2 0,-63 5 0,13 0 0,-50-9 0,-129 8 0,213 0 0,-1-4 0,-113-5 0,183-1-151,-1 1-1,1-1 0,0 0 0,0 0 1,0-1-1,0 1 0,0-1 1,-5-2-1,-5-6-6674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8:0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24575,'509'0'0,"528"1"0,-695 11-527,621 103-1,-482-22 527,58 11 7,0-30-92,-460-70 527,102-8-1,-170 3-199,128 2-225,-83 1-17,109-11 0,-108-3 1,-1-2 0,60-23 0,-11 2 0,-35 14 0,45-12 0,-1-5 0,140-67 0,-208 84 0,-32 16 0,0-1 0,-1-1 0,18-11 0,-13 4 0,2 1 0,-1 1 0,2 1 0,0 0 0,40-14 0,20 2-1365,-52 13-5461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51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24575,'1'-2'0,"-1"0"0,0 0 0,1 1 0,0-1 0,-1 0 0,1 1 0,0-1 0,0 0 0,0 1 0,0-1 0,0 1 0,1-1 0,-1 1 0,0 0 0,1 0 0,-1-1 0,0 1 0,1 0 0,2-1 0,36-19 0,-33 17 0,22-8 0,0 1 0,0 1 0,1 2 0,57-9 0,130-2 0,402 17 0,5 43 0,-620-41 0,27 5 0,-31-5 0,1 1 0,-1-1 0,1 0 0,-1 0 0,1 0 0,-1 1 0,0-1 0,1 0 0,-1 1 0,0-1 0,1 0 0,-1 1 0,0-1 0,1 0 0,-1 1 0,0-1 0,0 0 0,1 1 0,-1-1 0,0 1 0,0-1 0,0 1 0,0-1 0,0 0 0,1 1 0,-1-1 0,0 1 0,0-1 0,0 1 0,0-1 0,0 1 0,0-1 0,-1 1 0,1-1 0,0 0 0,0 1 0,0-1 0,0 1 0,0-1 0,-1 1 0,1-1 0,0 0 0,0 1 0,-1-1 0,1 0 0,0 1 0,-1-1 0,1 0 0,0 1 0,-1-1 0,1 0 0,0 0 0,-1 1 0,1-1 0,-1 0 0,1 0 0,-1 1 0,-7 5 0,1 0 0,-1-1 0,-1 0 0,1 0 0,-1-1 0,1 0 0,-1 0 0,-16 4 0,-82 14 0,68-15 0,-25 2 0,-89 2 0,11-2 0,-218-1 0,65-6 0,257 0-341,0 1 0,1 3-1,-58 15 1,79-16-6485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0:5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24575,'164'1'0,"202"-3"0,-280-3 0,1-4 0,96-23 0,-154 25 0,-1-2 0,0-1 0,45-24 0,-68 32 0,9-4 0,1 0 0,0 2 0,0 0 0,1 0 0,-1 2 0,1 0 0,-1 0 0,1 2 0,18 1 0,21 3 0,65 15 0,-107-16 0,33 5 0,-18-1 0,1-2 0,1-1 0,-1-1 0,59-3 0,158-22 0,302 12 0,-510 13 0,-1 1 0,0 2 0,0 2 0,66 22 0,-72-22 0,0-1 0,0-1 0,41 1 0,20 4 0,-6 2 0,0-4 0,99-3 0,28 6 0,-11-1 0,-199-11 0,61 0 0,1 2 0,73 13 0,-61-2 0,0-4 0,103-1 0,-163-8-341,0 0 0,1 2-1,19 4 1,-2 4-6485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3:4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1336 1754 24575,'0'1'0,"-1"0"0,1-1 0,0 1 0,0 0 0,-1 0 0,1 0 0,-1-1 0,1 1 0,-1 0 0,1-1 0,-1 1 0,1 0 0,-1-1 0,1 1 0,-1 0 0,0-1 0,0 1 0,1-1 0,-1 0 0,0 1 0,0-1 0,1 1 0,-1-1 0,0 0 0,0 0 0,0 1 0,-1-1 0,-28 4 0,27-3 0,-217 16 0,-144-8 0,270-10 0,72 0 0,1-1 0,-1-1 0,1-1 0,0 0 0,0-2 0,1-1 0,-25-11 0,6 0 0,0-3 0,-56-40 0,77 50 0,1-1 0,1-1 0,0 0 0,1-1 0,0-1 0,1 0 0,1-1 0,0 0 0,2-2 0,-1 1 0,-9-22 0,9 9 0,2-1 0,0 1 0,2-2 0,2 1 0,0-1 0,2 0 0,2 0 0,1-1 0,1 1 0,2 0 0,1 0 0,2 0 0,1 0 0,18-54 0,-15 63 0,2 1 0,1 0 0,1 1 0,25-32 0,72-72 0,-73 85 0,-36 39 0,145-149 0,-123 130 0,0 1 0,1 2 0,1 0 0,0 2 0,29-13 0,168-60 0,-121 49 0,115-27 0,115-10 0,-163 45 0,279-13 0,174 34 0,-539 10 0,1601 6-1110,-1210 13 1665,-350-6-277,216 52-1,-287-50-277,-2 1 0,52 26 0,-73-28 0,-1 1 0,0 1 0,-1 2 0,41 35 0,-54-38 0,0 0 0,-2 1 0,0 1 0,0 0 0,-2 1 0,0 0 0,11 31 0,10 15 0,-5-10 0,-2 1 0,-3 1 0,-2 1 0,-2 1 0,-3 0 0,-3 1 0,-2 0 0,-3 1 0,-3 109 0,-3-157 0,-1-1 0,0 0 0,-1 0 0,0 0 0,-1 0 0,0 0 0,0 0 0,-1 0 0,-1-1 0,0 0 0,0 0 0,-1 0 0,0-1 0,-1 0 0,0 0 0,0-1 0,-1 1 0,0-2 0,-1 1 0,1-1 0,-2 0 0,1-1 0,-1 0 0,1-1 0,-1 0 0,-1 0 0,-12 3 0,-32 9 0,1-4 0,-2-1 0,0-3 0,-59 1 0,-44 7 0,-85 39 0,107-21 0,-999 250 0,685-169 0,305-85 0,-167 13 0,66-26 0,-196 21 0,201-14 0,-349-8 0,318-6 0,4 0 0,261-11 0,-31 1 0,0-3 0,0-1 0,-62-12 0,-34-27-1365,102 29-5461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6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13 0,0 19 0,0 2-8191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3:4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1 261 24575,'8'-2'0,"0"1"0,0-1 0,0 0 0,0-1 0,-1 0 0,1 0 0,-1-1 0,0 0 0,0 0 0,0 0 0,7-7 0,12-6 0,43-24 0,2 4 0,2 3 0,123-39 0,-180 69 0,0 0 0,1 1 0,-1 1 0,1 1 0,0 0 0,-1 1 0,1 1 0,22 3 0,9 6 0,70 23 0,-78-20 0,1-1 0,77 10 0,-86-19 0,1-1 0,54 11 0,-78-11 0,0 1 0,0 0 0,0 0 0,0 1 0,-1 0 0,0 0 0,1 1 0,-2 0 0,1 1 0,10 8 0,-17-13 0,0-1 0,-1 1 0,1 0 0,0-1 0,-1 1 0,1 0 0,0 0 0,-1 0 0,1 0 0,-1-1 0,1 1 0,-1 0 0,1 0 0,-1 0 0,0 0 0,1 0 0,-1 0 0,0 0 0,0 0 0,0 0 0,0 0 0,0 0 0,0 0 0,0 0 0,0 0 0,0 0 0,0 0 0,0 0 0,-1 0 0,1 0 0,0 0 0,-1 0 0,1 0 0,-1 0 0,1 0 0,-1-1 0,0 1 0,1 0 0,-1 0 0,0 0 0,1-1 0,-1 1 0,0 0 0,0-1 0,0 1 0,0-1 0,1 1 0,-1-1 0,0 0 0,0 1 0,-2 0 0,-7 3 0,0 0 0,-1 0 0,-19 4 0,23-7 0,-170 34 0,-232 16 0,112-19 0,214-21 0,-137 22 0,200-27 0,28-3 0,32-1 0,644-3 126,-224-1-1617,-431 2-5335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3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24575,'44'-48'0,"-30"32"0,0 0 0,27-21 0,-34 32 0,1-1 0,0 1 0,0 1 0,1 0 0,-1 0 0,1 1 0,0 0 0,0 0 0,11-1 0,110-12 0,259 2 0,-318 14 0,1835-1-1272,-837 3-4682,-351 10 4647,-11 57 1297,-481-29 407,-162-28-442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3:5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59 24575,'-1'0'0,"0"1"0,0-1 0,0 0 0,0 1 0,0 0 0,0-1 0,0 1 0,0-1 0,0 1 0,0 0 0,1 0 0,-1 0 0,0-1 0,1 1 0,-1 0 0,0 0 0,1 0 0,-1 0 0,1 0 0,-1 0 0,1 0 0,0 0 0,-1 0 0,1 0 0,0 1 0,0-1 0,0 2 0,-5 35 0,5-34 0,-1 6 0,0-1 0,1 1 0,0-1 0,1 1 0,0-1 0,0 1 0,1-1 0,0 1 0,1-1 0,0 0 0,0 0 0,1-1 0,0 1 0,10 14 0,-8-14 0,1-2 0,0 1 0,0-1 0,0 1 0,1-2 0,1 1 0,-1-2 0,1 1 0,0-1 0,0 0 0,0-1 0,1 0 0,-1 0 0,1-1 0,0 0 0,12 1 0,19 2 0,0-1 0,72-3 0,-83-2 0,43 0 0,239 12 0,-64 19 0,167 19 0,0-26 0,-322-25 0,40 1 0,-128 1 0,-1 0 0,1 0 0,0 1 0,-1-1 0,1 1 0,-1 0 0,1 1 0,-1-1 0,0 1 0,0 0 0,0 0 0,0 0 0,-1 0 0,1 1 0,-1-1 0,0 1 0,0 0 0,4 8 0,5 7 0,-1 1 0,14 34 0,-21-40 0,1 0 0,3 23 0,-7-27 0,1 1 0,1-1 0,0 0 0,0 1 0,1-1 0,6 11 0,-9-19 0,1 1 0,-1-1 0,1 0 0,-1 0 0,1 0 0,-1-1 0,1 1 0,0 0 0,0-1 0,0 1 0,0-1 0,0 1 0,1-1 0,-1 0 0,0 0 0,0 0 0,1 0 0,-1-1 0,5 2 0,-4-2 0,1 0 0,-1-1 0,0 1 0,1-1 0,-1 1 0,0-1 0,1 0 0,-1 0 0,0 0 0,0-1 0,0 1 0,5-4 0,7-6 0,-2 0 0,0 0 0,0-2 0,16-19 0,-23 25 0,34-47 0,-34 45 0,0-1 0,1 1 0,0 0 0,0 1 0,1-1 0,0 2 0,1-1 0,-1 1 0,1 0 0,1 1 0,10-6 0,-5 6 0,1 1 0,-1 0 0,1 1 0,0 1 0,24-3 0,85 2 0,-92 4 0,439 1 0,352-7 0,929-10 0,-1179 18 0,-529-5 0,1-1 0,43-10 0,-7 1 0,-30 4 0,0-3 0,-2-2 0,1-3 0,47-22 0,42-15 0,60-25 0,-182 71 0,0-1 0,-1-1 0,0-1 0,-1 0 0,0-2 0,22-21 0,-30 27 0,-2 0 0,1-1 0,-1 0 0,0 0 0,0 0 0,-1-1 0,-1 0 0,1 0 0,-1 0 0,-1-1 0,0 1 0,0-1 0,-1 0 0,2-16 0,-3 25-27,-1 0 0,0 0-1,0 1 1,0-1 0,0 0-1,0 0 1,0 0 0,0 0 0,-1 0-1,1 0 1,0 1 0,0-1-1,-1 0 1,1 0 0,0 0-1,-1 0 1,1 1 0,-1-1-1,1 0 1,-1 1 0,1-1 0,-1 0-1,0 1 1,1-1 0,-1 1-1,0-1 1,0 1 0,1-1-1,-1 1 1,0-1 0,0 1-1,1 0 1,-1-1 0,0 1 0,0 0-1,0 0 1,0-1 0,0 1-1,0 0 1,1 0 0,-1 0-1,0 0 1,0 0 0,0 1-1,0-1 1,0 0 0,0 0 0,1 1-1,-2-1 1,-29 8-6799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0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24575,'10'-9'0,"0"1"0,0 0 0,0 1 0,1 1 0,0-1 0,0 2 0,1-1 0,-1 2 0,1-1 0,0 2 0,25-5 0,11 0 0,85-1 0,-117 9 0,873-5 0,-503 8 0,1889-2-720,-2114 0 864,1 7 0,-1 7 0,-1 8 0,182 48 0,-326-66-144,23 6 0,0-1 0,1-1 0,-1-3 0,62 3 0,-90-11-1365,-19 1-5461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0 24575,'-7'1'0,"1"1"0,0-1 0,-1 1 0,1 0 0,0 1 0,0 0 0,0 0 0,1 0 0,-8 5 0,-1 1 0,-17 9 0,1 1 0,2 2 0,0 1 0,1 1 0,-35 38 0,39-36 0,2 0 0,1 1 0,1 1 0,1 1 0,2 1 0,1 0 0,1 1 0,1 0 0,2 1 0,1 1 0,1 0 0,2 0 0,2 0 0,-3 47 0,8-78 0,-2 25 0,1 0 0,2 0 0,0 0 0,6 26 0,-5-44 0,0-1 0,0 0 0,0 0 0,1 0 0,0 0 0,0-1 0,1 1 0,0-1 0,0 0 0,1 0 0,-1 0 0,1-1 0,0 1 0,1-1 0,0 0 0,-1-1 0,1 1 0,13 6 0,-3-4 0,1 0 0,0-1 0,1-1 0,-1 0 0,1-2 0,35 4 0,117-5 0,-115-3 0,22 1 0,-15 1 0,1-3 0,75-11 0,-120 10 0,0-1 0,0 0 0,0-2 0,-1 0 0,1-1 0,-1 0 0,-1-2 0,0 0 0,0-1 0,0 0 0,-2-1 0,15-14 0,-23 18 0,0 1 0,0-1 0,-1-1 0,0 1 0,-1-1 0,0 0 0,0 0 0,-1 0 0,0 0 0,0-1 0,0 1 0,1-18 0,-1-4 0,-1-1 0,-4-43 0,1 31 0,1 41 0,0-29 0,-2 1 0,0-1 0,-13-54 0,13 78 0,0-1 0,0 1 0,-1 0 0,0 0 0,0 0 0,-1 0 0,0 1 0,0-1 0,0 1 0,-1 0 0,0 0 0,0 1 0,-1-1 0,1 1 0,-1 0 0,-1 1 0,1-1 0,0 1 0,-1 1 0,-13-7 0,-51-7 0,-5-2 0,70 17 0,0 0 0,0-1 0,0 0 0,0 0 0,0-1 0,1 1 0,-1-1 0,1 0 0,-6-6 0,11 9 0,-1 0 0,0-1 0,0 1 0,0 0 0,0 0 0,-1 0 0,1 1 0,0-1 0,0 0 0,-1 0 0,1 1 0,0-1 0,-1 1 0,1-1 0,0 1 0,-1-1 0,1 1 0,-3 0 0,3 0 0,0 0 0,0 0 0,0 1 0,0-1 0,0 1 0,0-1 0,0 1 0,0-1 0,1 1 0,-1-1 0,0 1 0,0 0 0,1-1 0,-1 1 0,0 0 0,1 0 0,-1 0 0,0-1 0,1 1 0,-1 1 0,-2 6 0,0-1 0,1 0 0,0 1 0,0 0 0,-1 15 0,-5 88-37,9 131 0,1-123-1254,-1-75-5535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21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93 24575,'2'2'0,"0"0"0,-1 0 0,1 0 0,0 1 0,-1-1 0,1 0 0,-1 0 0,0 1 0,0-1 0,0 1 0,0-1 0,0 1 0,0 0 0,-1-1 0,1 1 0,-1 0 0,0-1 0,0 1 0,0 0 0,0-1 0,0 1 0,-1 0 0,1-1 0,-1 1 0,0 0 0,0-1 0,0 1 0,0-1 0,0 1 0,0-1 0,0 0 0,-1 1 0,0-1 0,1 0 0,-5 3 0,-4 6 0,-1 0 0,0-1 0,0 0 0,-24 13 0,31-19 0,-11 5 0,1 0 0,1 1 0,0 1 0,-16 18 0,26-27 0,0 1 0,1 1 0,0-1 0,0 0 0,0 1 0,0-1 0,0 1 0,0-1 0,1 1 0,0 0 0,0 0 0,0-1 0,0 1 0,1 0 0,-1 0 0,1 0 0,0 0 0,0 0 0,0 0 0,1 0 0,0 0 0,-1 0 0,1 0 0,3 6 0,-1-6 0,-1 0 0,1 0 0,0 0 0,0 0 0,1 0 0,-1-1 0,1 1 0,-1-1 0,1 0 0,0 0 0,1 0 0,-1-1 0,0 0 0,1 1 0,-1-2 0,1 1 0,0 0 0,5 0 0,9 3 0,1-1 0,0-1 0,21 1 0,3-2 0,85-6 0,-127 3 0,0 1 0,0-1 0,1 1 0,-1-1 0,0 0 0,0 0 0,-1 0 0,1 0 0,0 0 0,0-1 0,0 1 0,-1-1 0,1 1 0,-1-1 0,1 1 0,-1-1 0,0 0 0,1 0 0,-1 0 0,0 1 0,0-1 0,0 0 0,-1-1 0,1 1 0,0 0 0,-1 0 0,1-2 0,1-9 0,0 1 0,0-1 0,-2-18 0,1 21 0,-1-25 0,2 3 0,-2 0 0,-1-1 0,-9-50 0,6 71-119,-2-1 0,1 1-1,-2 0 1,1 1 0,-2-1 0,1 1-1,-2 1 1,1 0 0,-19-17 0,25 25-54,-17-18-6653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2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24575,'13'2'0,"0"0"0,1 0 0,-1 1 0,16 6 0,-11-4 0,94 27 0,2-5 0,0-5 0,2-5 0,0-5 0,126-3 0,-221-10 0,0 0 0,-1 2 0,1 0 0,0 1 0,-1 1 0,0 1 0,38 13 0,-31-7 0,1-1 0,1-2 0,-1 0 0,1-2 0,33 2 0,148-6 0,-122-2 0,1015-1 0,-1260 3 0,-198-3 0,302-3 0,0-3 0,0-1 0,1-3 0,-79-30 0,102 35 0,0 1 0,0 2 0,-1 0 0,0 3 0,-36 1 0,-29-3 0,-139-26 0,139 14 0,-131-4 0,166 19 0,-98-13 0,73 4 0,0 4 0,-97 7 0,48 1 0,101-2 0,23 0 0,0-1 0,-1 0 0,1 0 0,0-1 0,0 0 0,-16-4 0,25 5 0,1 0 0,-1 0 0,1-1 0,-1 1 0,1 0 0,-1 0 0,1 0 0,-1-1 0,1 1 0,-1 0 0,1 0 0,-1-1 0,1 1 0,0 0 0,-1-1 0,1 1 0,-1-1 0,1 1 0,0 0 0,-1-1 0,1 1 0,0-1 0,0 1 0,-1-1 0,1 1 0,0-1 0,0 1 0,0-2 0,9-10 0,30-6 0,7 3 0,1 3 0,0 1 0,74-6 0,153 2 0,-273 15 0,1118-4 0,-627 8 0,203-4 0,-2946 0 0,3550 0-1365,-1274 0-5461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1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24575,'0'0'0,"0"0"0,0 1 0,0-1 0,-1 0 0,1 1 0,0-1 0,0 0 0,0 0 0,0 1 0,0-1 0,0 0 0,0 1 0,0-1 0,0 0 0,-1 1 0,1-1 0,0 0 0,1 1 0,-1-1 0,0 0 0,0 1 0,0-1 0,0 0 0,0 1 0,0-1 0,0 0 0,0 1 0,1-1 0,-1 0 0,0 1 0,0-1 0,0 0 0,1 0 0,-1 1 0,0-1 0,0 0 0,1 0 0,-1 0 0,0 1 0,0-1 0,1 0 0,-1 0 0,0 0 0,1 0 0,-1 0 0,0 0 0,1 1 0,-1-1 0,0 0 0,1 0 0,-1 0 0,0 0 0,1 0 0,23 5 0,58 1 0,104-5 0,-81-2 0,1970 0-723,-2071 1 757,27-1-104,-30 1 99,0 0 0,0 0 0,-1 0 0,1 0 0,0 0 0,0 0 0,0 0 0,0 0 0,0 0 0,0-1 0,0 1 1,0 0-1,0-1 0,0 1 0,0-1 0,-1 1 0,1-1 0,0 1 0,0-1 0,0 0 0,0 0 0,-26 0 91,-361 11-120,-174 15 0,349 3 210,24-3-869,60-10-4545,100-13 4300,-42 5 418,63-6 518,0 0 1,0 1-1,0-1 1,0 1-1,0 0 0,0 1 1,-8 4-1,13-4-32,8-3 0,160-11 3888,-26 0-992,630 1-2896,-617-2 132,-46 1-1629,-83 10-5329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2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24575,'1'2'0,"0"0"0,0-1 0,0 1 0,0 0 0,0-1 0,1 1 0,-1-1 0,1 1 0,-1-1 0,1 0 0,-1 0 0,1 0 0,0 1 0,-1-1 0,1-1 0,0 1 0,0 0 0,0 0 0,4 0 0,-3 0 0,32 11 0,0-2 0,1-2 0,0-1 0,49 2 0,-7 1 0,1948 198-3715,6-79 2521,-1840-118 1432,881 29-911,-1027-40 986,-29-1-3473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0:0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354 140 24575,'-170'156'0,"85"-81"0,56-51 0,20-18 0,2 0 0,-1 1 0,1-1 0,0 1 0,0 1 0,0-1 0,-8 15 0,15-22 0,0 1 0,-1-1 0,1 1 0,0 0 0,-1-1 0,1 1 0,0 0 0,0-1 0,0 1 0,-1 0 0,1 0 0,0-1 0,0 1 0,0 0 0,0 0 0,0-1 0,0 1 0,1 0 0,-1-1 0,0 1 0,0 0 0,0-1 0,1 1 0,-1 0 0,0-1 0,1 1 0,-1 0 0,1-1 0,-1 1 0,0-1 0,1 1 0,-1-1 0,1 1 0,0-1 0,-1 1 0,1-1 0,-1 1 0,1-1 0,0 0 0,-1 1 0,1-1 0,0 0 0,-1 0 0,1 0 0,0 1 0,37 3 0,-34-4 0,230-1 0,-74-2 0,-157 3 0,-1 1 0,0-1 0,1 0 0,-1-1 0,0 1 0,1 0 0,-1 0 0,0-1 0,0 0 0,1 1 0,-1-1 0,0 0 0,0 0 0,0 0 0,0 0 0,0-1 0,0 1 0,0 0 0,2-3 0,-3 1 0,0 1 0,0-1 0,0 0 0,0 1 0,0-1 0,-1 0 0,1 1 0,-1-1 0,1 0 0,-1 0 0,0 0 0,-1 1 0,1-1 0,0 0 0,-1 0 0,0-3 0,-9-33-1457,-2 2 0,-1-1 0,-24-46 0,11 24 501,2 8 3275,-15-41 781,32 72-9926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24575,'0'12'0,"0"4"-8191</inkml:trace>
  <inkml:trace contextRef="#ctx0" brushRef="#br0" timeOffset="1">1 326 24575,'0'4'0,"0"5"0,0 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5:4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24575,'339'-11'-10212,"-3"7"5891,911 45 7705,-933-16-5065,874 58 3542,-665-54-1476,614 19 1391,724-47-1776,-802-4 0,-768 2 1199,493 4 5663,-260 13-6436,-86 2-434,304 17-475,-640-28 483,712 43 0,6-35 0,-817-15 18,99-2 379,125-17 0,2-4-1762,-159 19-5461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5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0:10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24575,'9'1'0,"-1"1"0,0 0 0,0 1 0,0-1 0,0 2 0,0-1 0,-1 1 0,1 0 0,11 9 0,8 3 0,-23-14 0,7 4 0,0 0 0,-1 0 0,0 1 0,11 9 0,-18-13 0,0 0 0,0 0 0,0 1 0,-1-1 0,0 1 0,1-1 0,-1 1 0,-1 0 0,1 0 0,0 0 0,-1 0 0,0 0 0,0 0 0,0 0 0,0 8 0,0-5 0,-1-1 0,0 0 0,-1 0 0,1 0 0,-1 0 0,0 0 0,-1-1 0,1 1 0,-1 0 0,0 0 0,-1-1 0,-3 6 0,-2 2 0,-1-1 0,0 0 0,-17 15 0,7-7 0,-75 82-1365,68-75-5461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0:1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24575,'-10'1'0,"-1"0"0,1 1 0,0 0 0,0 1 0,1 0 0,-1 1 0,1 0 0,-1 1 0,1-1 0,0 2 0,1-1 0,-1 1 0,1 1 0,1-1 0,-1 1 0,1 1 0,0-1 0,-8 13 0,12-13 0,0-1 0,1 1 0,0 0 0,0 0 0,1 0 0,-1 0 0,2 0 0,-1 0 0,1 0 0,1 13 0,0-4 0,2 1 0,0-1 0,8 24 0,-9-36 0,0-1 0,0 1 0,0-1 0,0 0 0,1 0 0,-1 0 0,1 0 0,0 0 0,-1 0 0,1-1 0,1 0 0,-1 1 0,0-1 0,1 0 0,-1-1 0,1 1 0,-1 0 0,1-1 0,0 0 0,-1 0 0,1 0 0,0-1 0,0 1 0,5-1 0,-1 1 0,1 0 0,0-1 0,-1 0 0,1-1 0,0 0 0,-1 0 0,1-1 0,-1 0 0,1-1 0,9-4 0,-12 4 0,-1-1 0,1 0 0,-1 0 0,0 0 0,0-1 0,0 1 0,-1-1 0,1-1 0,-1 1 0,-1 0 0,1-1 0,-1 0 0,0 0 0,0 0 0,0 0 0,-1 0 0,0-1 0,1-7 0,1-4 0,-2 0 0,0 1 0,-1-1 0,0 0 0,-4-29 0,3 44-114,-1-1 1,1 1-1,-1 0 0,0 0 0,1 0 1,-2 0-1,1 0 0,0 0 0,-1 0 1,1 0-1,-4-3 0,-6-5-6712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2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24575,'0'-1'0,"1"-1"0,0 1 0,0 0 0,-1-1 0,1 1 0,0 0 0,0 0 0,0 0 0,0-1 0,1 1 0,-1 0 0,0 0 0,0 1 0,1-1 0,-1 0 0,0 0 0,1 1 0,-1-1 0,1 0 0,-1 1 0,4-1 0,0-1 0,66-29 0,1 4 0,1 2 0,1 4 0,127-19 0,217 16 6,7 24-43,-243 1-68,2668 4-1807,-2741-5-4231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2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24575,'362'-16'0,"-62"0"0,21 9-1130,1255-5-5901,15 14 5153,-403 1 4680,-1105-3-3756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2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24575,'29'-13'0,"0"1"0,1 1 0,1 2 0,-1 1 0,44-6 0,162-3 0,-199 15 0,1353-10-6437,-931 15 5273,1831-1-57,-2132-2 1852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2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24575,'8'0'0,"6"-4"0,25-5 0,38-5 0,45-9 0,57 1 0,50 3 0,45 5 0,40 5-1431,25 4 1431,15 3 0,-1 2 0,-21 0 0,-32 1 0,-62 0 0,-72 0-6760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8:4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24575,'26'-2'0,"0"0"0,49-12 0,3-1 0,90 2 0,195 9 0,-222 5 0,660 1 0,-643-15 0,-8 1 0,245 13 0,-2080-1 0,1522 15 0,88-6 0,-42 13 0,16-2 0,79-16 0,28-2 0,42-2 0,-38 0 0,2256-1 0,-4443 1 0,2122-4 0,55 4 0,-1 0 0,1-1 0,-1 1 0,1 0 0,-1 0 0,1 0 0,-1 0 0,1 0 0,0 0 0,-1-1 0,1 1 0,-1 0 0,1 0 0,0 0 0,-1-1 0,1 1 0,-1 0 0,1-1 0,0 1 0,0 0 0,-1-1 0,1 1 0,0-1 0,-1 1 0,1-1 0,7-6 0,23-3 0,8 4 0,71-1 0,-95 6 0,999-8-1296,-671 11 1049,314-1-861,-416-1-4432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8:4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24575,'4'-3'0,"0"0"0,0 1 0,0 0 0,0 0 0,0 0 0,1 0 0,-1 1 0,1-1 0,-1 1 0,7-1 0,0 0 0,40-7 0,1 2 0,-1 2 0,81 3 0,-67 1 0,150 0 0,79 0-334,92 1-1004,90 1 408,86-1-1456,79 1 1790,4343-1-6291,-4307 0 6276,-65 0 473,-82 0-415,-86 0 551,-79 0 550,-78 0-13,62 0 2261,-274 1 176,80-2 3668,-56-8-6356,-1 0-548,139 3 0,-189 6-573,1 0-5989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1 257 24575,'0'12'-9830,"0"7"3277,0 6 11616,0 1-5063,0 1 2817,0 0-2817,0-6 312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0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422 252 24575,'-4'1'0,"-1"0"0,1 1 0,0-1 0,0 1 0,-1 0 0,1 0 0,0 0 0,1 1 0,-1 0 0,0-1 0,1 1 0,-4 4 0,-7 4 0,-50 35 0,30-24 0,2 2 0,0 1 0,-34 37 0,55-49 0,1 1 0,0 1 0,1 0 0,1 0 0,0 1 0,1 0 0,-8 28 0,2 4 0,-9 68 0,15-51 0,3 0 0,4 68 0,1-95 0,-1-32 0,0 0 0,1 0 0,-1 0 0,1 0 0,1 0 0,-1 0 0,1 0 0,0-1 0,0 1 0,1 0 0,-1-1 0,1 0 0,0 0 0,1 0 0,4 6 0,-3-6 0,0-1 0,1 1 0,-1-1 0,1-1 0,0 1 0,0-1 0,0 0 0,1 0 0,-1-1 0,1 1 0,-1-2 0,14 3 0,37 3 0,112-1 0,-53-4 0,371 22-2455,269 8-2390,-741-32 4845,14 2 0,1-2 0,0-1 0,0-2 0,-1 0 0,32-9 0,-57 11 218,1 0 0,-1-1 0,1 0 0,-1 1 0,1-2 0,-1 1 0,0 0 0,0-1 0,0 0 0,-1 0 1,1 0-1,0 0 0,-1 0 0,0-1 0,4-5 0,-5 5 12,-1 0 0,1 0 0,-1-1 1,0 1-1,0 0 0,0-1 0,0 1 0,-1-1 0,0 1 1,0 0-1,0-1 0,-1 1 0,1-1 0,-1 1 0,-2-8 0,2 9-220,-5-26 7,-2 0 0,0 0 0,-2 1 0,-1 0 0,-1 1 0,-23-37 0,-144-229-17,58 102 0,100 160 0,-46-60 0,-4 2 0,-85-80 0,148 161 0,-1 0 0,0 0 0,-10-7 0,15 13 0,1 0 0,-1 0 0,0 0 0,1 0 0,-1 1 0,0-1 0,0 1 0,0 0 0,0 0 0,0 1 0,0-1 0,-5 1 0,8 0 0,-1 0 0,1 0 0,0 1 0,-1-1 0,1 0 0,0 1 0,0-1 0,-1 1 0,1-1 0,0 1 0,0 0 0,0 0 0,0-1 0,0 1 0,0 0 0,0 0 0,0 0 0,0 0 0,0 0 0,0 0 0,1 0 0,-1 1 0,0-1 0,1 0 0,-1 0 0,0 3 0,-6 38 0,6-37 0,-3 400 0,7-251 0,-2-79-91,-4 161-1183,-1-179-5552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0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219 514 24575,'0'-1'0,"0"1"0,0-1 0,0 1 0,0 0 0,0-1 0,0 1 0,0 0 0,0-1 0,0 1 0,0-1 0,0 1 0,0 0 0,-1-1 0,1 1 0,0 0 0,0-1 0,0 1 0,0 0 0,-1-1 0,1 1 0,0 0 0,0-1 0,-1 1 0,1 0 0,0 0 0,-1-1 0,1 1 0,0 0 0,0 0 0,-1 0 0,1-1 0,0 1 0,-1 0 0,1 0 0,-1 0 0,1 0 0,0 0 0,-1 0 0,1 0 0,0 0 0,-1 0 0,1 0 0,-1 0 0,1 0 0,0 0 0,-1 0 0,1 0 0,0 0 0,-1 0 0,1 0 0,0 1 0,-1-1 0,1 0 0,0 0 0,-1 0 0,0 1 0,-18 15 0,5 10 0,1 0 0,-14 39 0,-6 14 0,13-37 0,1 1 0,-22 80 0,36-104 0,0 2 0,2-1 0,1 0 0,0 1 0,1 0 0,1-1 0,2 1 0,6 38 0,-6-51 0,1 0 0,1 0 0,-1 0 0,1 0 0,1-1 0,-1 0 0,1 0 0,1 0 0,-1 0 0,1-1 0,0 0 0,1 0 0,-1 0 0,1-1 0,0 0 0,0-1 0,13 7 0,8 2 0,0-1 0,0-1 0,50 11 0,7-4 0,0-4 0,1-4 0,153-2 0,-214-8 0,0-1 0,49-8 0,-66 7 0,-1 0 0,1 0 0,-1-1 0,1 0 0,-1 0 0,0-1 0,0 0 0,0 0 0,-1-1 0,1 1 0,-1-2 0,0 1 0,7-10 0,0-2 0,-1 0 0,-1-1 0,-1-1 0,0 0 0,-1 0 0,-2-1 0,0 0 0,-1 0 0,0-1 0,3-38 0,-2-14 0,-7-132 0,-2 125 0,2-21 0,0 13 0,-10-87 0,7 150 0,-1 0 0,-1 0 0,-2 0 0,0 0 0,-1 1 0,-2 0 0,0 1 0,-15-23 0,21 40 0,0 0 0,0 0 0,-1 0 0,0 1 0,0 0 0,-1 0 0,1 0 0,-1 0 0,0 1 0,-1 0 0,1 0 0,-1 1 0,1-1 0,-11-2 0,-3 1 0,-1 0 0,1 2 0,-40-2 0,45 4 0,0 0 0,-1 1 0,1 1 0,-22 3 0,31-3 0,1 1 0,0 0 0,-1 0 0,1 0 0,0 1 0,0-1 0,1 1 0,-1 0 0,1 0 0,-1 1 0,1 0 0,0-1 0,0 1 0,1 1 0,-6 6 0,-5 10 0,1-1 0,0 2 0,-10 27 0,19-40 0,0 1 0,1-1 0,1 1 0,-1 0 0,2-1 0,-1 1 0,1 0 0,1 0 0,0 0 0,2 18 0,-1-22 0,1 0 0,0-1 0,1 1 0,-1-1 0,1 1 0,0-1 0,1 0 0,-1 0 0,1-1 0,8 9 0,-7-7 0,0-1 0,0 1 0,0 0 0,-1 0 0,0 1 0,-1-1 0,5 10 0,-2 9 0,-1 0 0,-1 0 0,-1 1 0,-2 0 0,0-1 0,-3 30 0,1 34 0,1-85 0,0 0 0,0 0 0,0 0 0,1 0 0,0 0 0,0 0 0,0 0 0,0 0 0,1 0 0,-1-1 0,1 1 0,0-1 0,0 1 0,0-1 0,1 0 0,-1 1 0,1-1 0,0-1 0,0 1 0,0 0 0,0-1 0,4 3 0,-5-3 0,1 0 0,-1-1 0,0 1 0,0 0 0,0 0 0,0 0 0,0 1 0,-1-1 0,1 0 0,0 1 0,-1-1 0,0 1 0,0-1 0,0 1 0,0 0 0,0-1 0,1 6 0,-2-3 0,0 0 0,0 0 0,0-1 0,0 1 0,-1 0 0,0 0 0,0 0 0,0 0 0,-4 7 0,0 0 0,-1 1 0,-1-1 0,0-1 0,-1 1 0,0-1 0,-17 17 0,22-25 0,0-1 0,1 1 0,-1 0 0,1 0 0,-1 1 0,1-1 0,0 0 0,0 1 0,-2 4 0,4-6 0,0-1 0,0 0 0,0 1 0,0-1 0,0 1 0,1-1 0,-1 0 0,0 1 0,1-1 0,-1 1 0,0-1 0,1 0 0,0 0 0,-1 1 0,1-1 0,0 0 0,0 0 0,0 0 0,-1 0 0,1 1 0,0-1 0,0-1 0,1 1 0,-1 0 0,0 0 0,0 0 0,0-1 0,1 1 0,1 0 0,6 4-136,1-1-1,0 0 1,1 0-1,-1-1 1,0-1-1,1 0 1,0 0-1,-1-1 0,19 0 1,-3-1-6690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2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24575,'-1'4'0,"-1"0"0,1 1 0,-1-1 0,0 0 0,0 0 0,0 0 0,-1-1 0,1 1 0,-1 0 0,0-1 0,0 0 0,-5 4 0,-4 7 0,-13 14 0,-1-1 0,-31 24 0,-32 33 0,87-82 0,0 0 0,0 1 0,0-1 0,0 0 0,1 1 0,-1-1 0,0 1 0,1 0 0,0-1 0,0 1 0,0 0 0,0 0 0,0 0 0,1 0 0,-1 0 0,1 0 0,0 0 0,-1 0 0,2 5 0,0-4 0,0 0 0,1 0 0,0 0 0,0 0 0,0 0 0,0-1 0,1 1 0,-1 0 0,1-1 0,0 0 0,0 0 0,7 6 0,4 3 0,1-1 0,0-1 0,1-1 0,0 0 0,1 0 0,0-2 0,0 0 0,0-1 0,1-1 0,23 4 0,-6 1 0,35 15 0,8 2 0,-72-25 0,0 0 0,0 0 0,0-1 0,0 0 0,1 0 0,-1-1 0,9 0 0,-13 0 0,0-1 0,0 1 0,-1-1 0,1 1 0,0-1 0,0 0 0,0 0 0,-1 1 0,1-1 0,-1 0 0,1-1 0,0 1 0,-1 0 0,0 0 0,1-1 0,-1 1 0,0-1 0,0 1 0,0-1 0,0 0 0,0 1 0,0-1 0,0 0 0,0 0 0,-1 1 0,1-1 0,-1 0 0,1-2 0,1-6 0,0 0 0,-1 0 0,0-1 0,-1 1 0,0 0 0,-1 0 0,0-1 0,0 1 0,-1 0 0,-1 0 0,-5-16 0,-3 0 0,-1 0 0,-30-47 0,26 44-1365,3 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0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24575,'4'-4'0,"5"-1"0,5 0 0,1 5 0,-3 10 0,1 4 0,2 3 0,-2 3 0,1 1 0,7 6 0,-2 2 0,6 0 0,-3-1 0,-1-1 0,1-6 0,-5-1 0,-4-1 0,-5-4-8191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1 305 24575,'0'-2'0,"0"0"0,0 0 0,0-1 0,1 1 0,-1 0 0,1 0 0,0 0 0,-1 0 0,1-1 0,0 1 0,0 0 0,1 0 0,-1 1 0,0-1 0,1 0 0,-1 0 0,1 1 0,-1-1 0,1 0 0,0 1 0,-1 0 0,1-1 0,0 1 0,2-1 0,6-2 0,0 0 0,0 0 0,0 1 0,11-2 0,-12 3 0,139-30 1,238-19 0,154 24-1176,1199 17 939,-787 12 238,-33-55-456,-889 49 388,377-42 371,-1 32-48,-380 15-7083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30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24575,'47'-2'0,"80"-15"0,-31 3 0,450-24 0,1155 37-4968,-773 3 2991,6645-2 8922,-6158-84-6945,-1318 71 0,-1-5 0,154-49 0,-203 54 0,0 2 0,48-5 0,6-2 0,31-2 0,238-5 0,-49 6 0,70-43 0,-350 57 0,0 1 0,1 2 0,55 4 0,-16 0 0,-24 2-1365,-37 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3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24575,'5'3'0,"0"0"0,0 0 0,0-1 0,1 0 0,-1 0 0,1 0 0,-1-1 0,1 0 0,-1 0 0,1 0 0,0-1 0,-1 0 0,11 0 0,0 0 0,512 5-1,-300-7-263,100 2-797,71-1 357,2273-42-6374,-785-3 5346,-943 37 2573,4 15 5715,-822-5-3227,60-2-3258,-49 1-1393,-105 0-5504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3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3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5281 24575,'1'-4'0,"0"0"0,1-1 0,-1 1 0,1 0 0,0 0 0,0 0 0,1 0 0,3-4 0,22-32 0,1 2 0,52-52 0,78-58 0,-106 101 0,360-316 0,-159 143 0,139-106 0,-242 204 0,1653-1158-4288,-821 632 3147,-873 568 1197,704-485-88,-502 363 4714,-110 52-3959,-148 113-723,-2-2 0,-1-2 0,48-52 0,116-98 0,-42 39 0,-72 53 0,132-115 0,-170 163 0,-63 51 0,0 0 0,0 0 0,-1 0 0,1 0 0,0 0 0,0 0 0,0-1 0,0 1 0,0 0 0,0 0 0,0 0 0,0 0 0,0 0 0,0 0 0,0 0 0,0 0 0,-1 0 0,1 0 0,0 0 0,0 0 0,0 0 0,0 0 0,0-1 0,0 1 0,0 0 0,0 0 0,0 0 0,0 0 0,0 0 0,0 0 0,0 0 0,0 0 0,0 0 0,0 0 0,0-1 0,0 1 0,0 0 0,0 0 0,0 0 0,0 0 0,0 0 0,0 0 0,0 0 0,0 0 0,0 0 0,0 0 0,1-1 0,-1 1 0,-16 6 0,-23 13 0,-86 55 63,-52 28-1491,108-67-5398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0 369 24575,'2'-4'0,"0"-1"0,0 1 0,1 0 0,-1 0 0,1 0 0,0 0 0,0 1 0,0-1 0,0 1 0,8-6 0,-4 2 0,30-26 0,61-43 0,-23 20 0,-75 55 0,39-31 0,1 2 0,2 2 0,45-24 0,-85 51 0,-1 1 0,0-1 0,1 0 0,-1 1 0,0-1 0,1 1 0,-1 0 0,1-1 0,-1 1 0,1 0 0,-1 0 0,1 0 0,-1 0 0,1 0 0,-1 0 0,1 0 0,-1 1 0,0-1 0,1 1 0,-1-1 0,1 1 0,-1-1 0,0 1 0,1 0 0,-1-1 0,0 1 0,0 0 0,0 0 0,0 0 0,1 0 0,-1 0 0,-1 0 0,1 0 0,0 1 0,0-1 0,1 3 0,3 5 0,-1 1 0,0 0 0,-1 0 0,4 16 0,1 2 0,366 1077-1365,-332-972-5461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0,0 0-8191</inkml:trace>
  <inkml:trace contextRef="#ctx0" brushRef="#br0" timeOffset="1">1 607 24575,'0'4'0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24575,'9'11'0,"-1"0"0,0 0 0,-1 1 0,0 0 0,8 22 0,-2-7 0,160 362 0,-28-58 0,152 348 0,-96-212 0,277 717 0,-264-536 0,-1 119 0,-194-678 0,-3 0 0,-4 1 0,-5 0 0,-3 92 0,-4-152 0,0 1 0,-2 0 0,0 0 0,-8 34 0,9-62 0,0 0 0,-1 0 0,1 0 0,0 0 0,-1 0 0,0 0 0,0 0 0,0 0 0,0-1 0,0 1 0,0-1 0,-1 0 0,1 1 0,-1-1 0,0 0 0,0-1 0,1 1 0,-1 0 0,0-1 0,0 0 0,-1 1 0,1-1 0,0 0 0,0-1 0,-7 2 0,-7 0 0,-1-1 0,1-1 0,-32-2 0,25 0 0,-233-5 0,250 6 0,-1 0 0,1 0 0,-1-1 0,1-1 0,0 1 0,0-1 0,0 0 0,0-1 0,0 1 0,1-1 0,-1-1 0,1 1 0,0-1 0,-8-9 0,-7-8 0,2-1 0,-25-37 0,1 1 0,31 42-105,1 0 0,0-1 0,1 0 0,1-1 0,1 0 0,1-1 0,0 1 0,1-1 0,2 0 0,0-1 0,1 1 0,0-23 0,1 22-6721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0 24575,'-6'1'0,"0"1"0,0-1 0,0 1 0,0 0 0,1 1 0,-1-1 0,1 1 0,-1 1 0,1-1 0,0 1 0,0-1 0,-5 6 0,-20 13 0,-16 3 0,27-17 0,1 2 0,0 1 0,0 0 0,1 1 0,1 1 0,-26 26 0,38-34 0,0 1 0,1 0 0,0 0 0,0 0 0,0 0 0,1 0 0,0 0 0,0 1 0,1-1 0,-2 13 0,1 6 0,3 39 0,0-31 0,-1 27 0,5 144 0,-3-187-192,2 1 0,0-1 0,1-1 0,1 1 0,1-1 1,13 25-1,-20-40 170,11 19-6804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1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15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49 24575,'-4'2'0,"0"0"0,0 0 0,1 0 0,-1 0 0,0 0 0,1 1 0,0 0 0,0 0 0,-5 4 0,2-1 0,-75 75 0,25-23 0,52-54 0,-1 1 0,1-1 0,0 1 0,0 0 0,1 0 0,-1 0 0,1 0 0,0 1 0,-2 6 0,5-10 0,-1 0 0,1-1 0,0 1 0,0 0 0,0 0 0,0 0 0,0 0 0,0 0 0,0 0 0,1-1 0,-1 1 0,1 0 0,-1 0 0,1-1 0,0 1 0,0 0 0,-1 0 0,1-1 0,0 1 0,1-1 0,-1 1 0,0-1 0,0 0 0,1 1 0,-1-1 0,1 0 0,-1 0 0,1 0 0,-1 0 0,1 0 0,0 0 0,-1 0 0,4 0 0,19 9 0,1-2 0,-1-1 0,1-1 0,0-1 0,27 2 0,25 5 0,-62-9 0,61 10 0,-69-12 0,1 0 0,-1-1 0,0 0 0,0 0 0,0-1 0,0 0 0,15-4 0,-21 4 0,1 0 0,-1 0 0,1 0 0,-1 0 0,1 0 0,-1 0 0,1-1 0,-1 1 0,0-1 0,0 1 0,0-1 0,0 1 0,0-1 0,0 1 0,0-1 0,-1 0 0,1 0 0,0 1 0,-1-1 0,1 0 0,-1 0 0,0 0 0,0 0 0,0 0 0,0 1 0,0-1 0,0 0 0,0 0 0,-1 0 0,0-2 0,0-6 0,-2 0 0,1 0 0,-1 0 0,-5-9 0,-107-229 0,106 228-1365,2 2-5461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17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24575,'0'35'0,"1"-10"0,-2 1 0,-4 35 0,3-52 0,0 0 0,0 0 0,-1-1 0,0 1 0,-1-1 0,0 0 0,0 0 0,-1 0 0,0 0 0,-9 10 0,6-9 0,-1 0 0,-1 0 0,0-1 0,-20 13 0,30-21 0,-1 1 0,0-1 0,0 1 0,0-1 0,0 1 0,0 0 0,1-1 0,-1 1 0,0 0 0,1-1 0,-1 1 0,0 0 0,1 0 0,-1 0 0,1-1 0,-1 1 0,1 0 0,-1 0 0,1 0 0,0 0 0,0 0 0,-1 0 0,1 0 0,0 0 0,0 2 0,0-2 0,1 0 0,-1 0 0,1 1 0,0-1 0,-1 0 0,1 0 0,0 0 0,0 0 0,0 0 0,0 0 0,0 0 0,0 0 0,0 0 0,0 0 0,0-1 0,2 2 0,4 2 0,0-1 0,1 0 0,0 0 0,-1 0 0,12 1 0,1-1 0,1 0 0,-1-2 0,1 0 0,27-3 0,-39 1 0,1 0 0,-1-1 0,0 1 0,0-2 0,0 0 0,0 0 0,0 0 0,-1-1 0,0 0 0,1-1 0,-1 0 0,7-6 0,-11 7 0,-1 0 0,0 0 0,0-1 0,0 1 0,-1-1 0,1 1 0,-1-1 0,0 0 0,-1 0 0,1 0 0,-1 0 0,0 0 0,0 0 0,0 0 0,-1-1 0,0-4 0,0-15 0,-1 1 0,-5-26 0,4 36 0,0 2-195,0 0 0,-1 0 0,-1 0 0,1 1 0,-2-1 0,-6-11 0,-4-4-6631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2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24575,'8'-6'0,"1"0"0,0 0 0,1 1 0,-1 0 0,1 1 0,0 0 0,0 1 0,0 0 0,0 0 0,19-2 0,34-10 0,3-5 0,0 3 0,1 2 0,1 4 0,83-3 0,282 13 0,-226 4 0,66-21 0,-118 4 0,625 0 0,-636 14 0,-2711 0 0,2802 0 0,841 14 0,-960-9 0,354 23 0,149-5-1365,-599-24-5461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3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24575,'4'1'0,"0"0"0,-1 1 0,1-1 0,0 1 0,-1 0 0,1 0 0,-1 1 0,0-1 0,0 1 0,4 3 0,0 0 0,161 149 0,-86-88 0,-81-66 0,1-1 0,-1 1 0,0 0 0,-1 1 0,1-1 0,0 0 0,0 0 0,0 0 0,-1 0 0,1 1 0,0-1 0,-1 0 0,0 1 0,1-1 0,-1 0 0,0 1 0,1-1 0,-1 1 0,0-1 0,0 0 0,0 1 0,0 1 0,-1 0 0,0 0 0,0-1 0,0 1 0,0-1 0,-1 0 0,1 1 0,0-1 0,-1 0 0,0 0 0,1 0 0,-3 2 0,-6 5 0,1-1 0,-2-1 0,-19 12 0,-48 25-1365,59-33-5461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3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22 24575,'-5'10'0,"-23"43"0,23-35 0,1-1 0,1 1 0,0 0 0,2 0 0,0-1 0,0 1 0,2 0 0,0 0 0,1 0 0,6 22 0,-7-37 0,0 0 0,0 0 0,1 0 0,-1-1 0,1 1 0,-1-1 0,1 1 0,0-1 0,0 1 0,0-1 0,0 0 0,0 0 0,1 0 0,-1 0 0,0-1 0,6 4 0,-3-3 0,0-1 0,0 1 0,0-1 0,0 0 0,0 0 0,0 0 0,0-1 0,0 1 0,7-2 0,2 0 0,0-1 0,0 0 0,0-2 0,0 1 0,-1-2 0,17-7 0,-25 11 0,-2-1 0,1 0 0,0 0 0,0 0 0,-1-1 0,1 1 0,-1-1 0,1 0 0,4-6 0,-7 8 0,0-1 0,0 0 0,0 0 0,-1 0 0,1 0 0,-1 1 0,0-1 0,1 0 0,-1 0 0,0 0 0,0 0 0,0 0 0,0 0 0,0 0 0,-1 0 0,1 0 0,-1 0 0,1 0 0,-1 1 0,0-1 0,1 0 0,-1 0 0,0 1 0,-2-3 0,-8-15 0,-1 0 0,-25-29 0,22 30 0,1-1 0,-18-30 0,2-5-1365,17 31-5461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0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24575,'0'4'0,"4"5"0,5 2 0,6 2 0,3-1 0,7-3 0,3 2 0,13 2 0,15 12 0,18 12 0,8 5 0,-1-5 0,-12-9 0,-12-9 0,-17 0 0,-23-3 0,-26 3 0,-11-1-8191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0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0 306 24575,'16'-1'0,"0"-2"0,0 0 0,0 0 0,0-2 0,26-10 0,2-1 0,57-14 0,-84 20 0,-17 10 0,0-1 0,0 1 0,0 0 0,0 0 0,0-1 0,-1 1 0,1 0 0,0-1 0,0 1 0,-1 0 0,1 0 0,0-1 0,0 1 0,-1 0 0,1 0 0,0 0 0,-1-1 0,1 1 0,0 0 0,-1 0 0,1 0 0,0 0 0,-1 0 0,1 0 0,0 0 0,-1-1 0,1 1 0,0 0 0,-1 0 0,-40-3 0,39 3 0,-165-3 0,161 3 0,1-1 0,-1 1 0,1-2 0,-1 1 0,1 0 0,-9-5 0,13 6 0,0 0 0,1-1 0,-1 1 0,0-1 0,0 1 0,0-1 0,0 1 0,1-1 0,-1 0 0,0 1 0,1-1 0,-1 0 0,1 0 0,-1 1 0,0-1 0,1 0 0,0 0 0,-1 0 0,1 0 0,-1 0 0,1 0 0,0 0 0,0 1 0,0-1 0,-1 0 0,1 0 0,0 0 0,0 0 0,0 0 0,1 0 0,-1 0 0,0 0 0,0 0 0,0 0 0,1 0 0,-1 0 0,0 0 0,1 0 0,-1 0 0,1 1 0,-1-1 0,1 0 0,-1 0 0,2 0 0,3-5 0,-1 0 0,1 1 0,0 0 0,1 0 0,0 1 0,-1 0 0,1-1 0,1 2 0,8-5 0,63-24 0,-56 24 0,151-53-1365,-152 53-5461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24575,'0'4'0,"0"9"0,0 2-8191</inkml:trace>
  <inkml:trace contextRef="#ctx0" brushRef="#br0" timeOffset="1">1 816 24575,'0'4'0,"0"5"0,0 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01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 24575,'-39'9'0,"7"0"0,24-8 0,-5 0 0,1 1 0,-22 6 0,32-7 0,0-1 0,0 1 0,0 0 0,0 0 0,0-1 0,0 2 0,0-1 0,0 0 0,0 0 0,1 1 0,-1-1 0,0 0 0,1 1 0,-1 0 0,1-1 0,0 1 0,-1 0 0,1 0 0,0 0 0,0 0 0,0 0 0,-1 4 0,2-4 0,0 0 0,0-1 0,1 1 0,-1 0 0,0 0 0,1 0 0,-1-1 0,1 1 0,0 0 0,-1 0 0,1-1 0,0 1 0,0-1 0,0 1 0,0-1 0,0 1 0,1-1 0,1 2 0,28 24 0,-24-21 0,12 8 0,0-1 0,0 0 0,1-1 0,1-2 0,0 0 0,0-1 0,1-1 0,34 8 0,31 12-1365,-63-20-5461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0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76 24575,'-1'1'0,"0"-1"0,0 1 0,0-1 0,0 1 0,0-1 0,0 1 0,1-1 0,-1 1 0,0 0 0,0 0 0,0-1 0,0 1 0,1 0 0,-1 0 0,0 0 0,1 0 0,-1 0 0,1 0 0,-1 0 0,1 0 0,0 0 0,-1 0 0,1 0 0,0 0 0,0 0 0,-1 0 0,1 2 0,-4 35 0,4-34 0,-1 1 0,1 0 0,0-1 0,0 1 0,0 0 0,0-1 0,1 1 0,0-1 0,0 1 0,0 0 0,1-1 0,-1 0 0,1 1 0,0-1 0,0 0 0,1 0 0,-1 0 0,1 0 0,0 0 0,0-1 0,0 1 0,0-1 0,1 0 0,-1 0 0,1 0 0,0 0 0,0-1 0,0 0 0,0 0 0,0 0 0,1 0 0,-1 0 0,1-1 0,-1 0 0,1 0 0,-1 0 0,1 0 0,0-1 0,7 0 0,-9 0 0,-1-1 0,0 1 0,1-1 0,-1 0 0,1 1 0,-1-1 0,0 0 0,0 0 0,0-1 0,0 1 0,0 0 0,0-1 0,0 1 0,0-1 0,0 0 0,0 1 0,-1-1 0,1 0 0,-1 0 0,1 0 0,-1 0 0,0-1 0,0 1 0,0 0 0,0 0 0,0-1 0,-1 1 0,1 0 0,-1-1 0,1 1 0,-1-3 0,2-12 0,0 1 0,-1-1 0,-2-24 0,0 28 0,1 6 14,0 1-1,0-1 0,-1 1 0,0 0 1,-1-1-1,1 1 0,-1 0 1,-5-12-1,5 15-87,0 1-1,0-1 1,0 1 0,0-1 0,0 1-1,0 0 1,-1 0 0,1 0 0,-1 0-1,1 0 1,-1 0 0,0 1 0,0-1-1,0 1 1,0 0 0,0 0 0,0 0-1,0 0 1,-6 0 0,-10-1-6752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0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24575,'4'0'0,"9"-8"0,7-2 0,11 0 0,5 1 0,0 0 0,-2-4 0,-3 1 0,-3-2 0,-2 2 0,-2-1 0,-4 1-8191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3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24575,'0'-1'0,"0"0"0,1 0 0,-1 0 0,0 0 0,0 0 0,1 0 0,-1 1 0,1-1 0,-1 0 0,1 0 0,-1 0 0,1 1 0,0-1 0,-1 0 0,1 1 0,0-1 0,-1 0 0,1 1 0,0-1 0,0 1 0,1-1 0,24-10 0,-25 10 0,34-9 0,0 0 0,59-6 0,-72 12 0,165-21 0,83 0-346,104 5-1039,112 5 416,120 7-1524,117 3 1870,134 3 623,186 2-810,2958 4-6765,-3360-4 6457,-187 1 1046,-361-1 317,269-4 1052,-327 3-646,-19 1 7,0-1 1,1-1-1,26-13 10118,-37 14-10329,35 1-1812,-32 0-5461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3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724 1 24575,'0'7584'-7112,"-31"-6165"6600,-99 678 1078,63-1199 3695,18-182-1389,-5 63-2950,-34-5 81,-21 212-3,35-388 0,31-311 0,38-226 0,3 81 0,-1 8 0,1-125 0,-1 0 0,-1 0 0,-14 45 0,1-28-7,13-33-187,0 0 0,0 1 0,1 0 0,0 0 0,1 0 0,-2 12 0,3-4-6632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4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0 331 24575,'1'-2'0,"-1"0"0,1 0 0,-1 0 0,1 0 0,0 1 0,0-1 0,0 0 0,0 0 0,0 1 0,0-1 0,0 1 0,0-1 0,1 1 0,-1-1 0,1 1 0,-1 0 0,1-1 0,0 1 0,-1 0 0,1 0 0,0 0 0,-1 1 0,5-2 0,4-2 0,0 0 0,1 1 0,12-3 0,109-10 0,-79 12 0,1086-55-1346,9 49-1465,-962 9 2696,387 3 78,857-16-1093,-781-29 170,-12-55 2713,-602 90-1089,1 0 374,0 1 0,59-5 1,131 15-1537,-177-2-6328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4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24575,'-1'5518'-6429,"2"-2983"9973,-1-2517-3232,-1 2 196,2 1 0,3 21 0,0-28 291,-4-14-818,0 0 0,0 0 0,0 0 0,1 0 0,-1 0 1,0 0-1,0 0 0,0 0 0,0 1 0,1-1 0,-1 0 0,0 0 0,0 0 0,0 0 0,0 0 1,1 0-1,-1 0 0,0 0 0,0-1 0,0 1 0,0 0 0,1 0 0,-1 0 0,0 0 0,0 0 1,0 0-1,0 0 0,0 0 0,1 0 0,-1 0 0,0-1 0,0 1 0,0 0 0,0 0 0,0 0 1,0 0-1,0 0 0,1 0 0,-1-1 0,0 1 0,0 0 0,0 0 0,0 0 0,0 0 0,0-1 1,0 1-1,0 0 0,0 0 0,0 0 0,0 0 0,0-1 0,0 1 0,0 0 0,0 0 1,0 0-1,0 0 0,0-1 0,0 1 0,4-16-6807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4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24575,'22'-23'0,"19"-30"0,-22 29 0,24-26 0,-27 34 0,-1 0 0,0 1 0,1 1 0,21-14 0,-34 25 0,0 1 0,1 0 0,-1 0 0,1 0 0,-1 0 0,1 1 0,0-1 0,-1 1 0,1 0 0,0 0 0,0 0 0,0 1 0,0-1 0,0 1 0,0 0 0,0 0 0,0 1 0,0-1 0,0 1 0,0 0 0,-1 0 0,1 0 0,5 2 0,-6-1 0,0 0 0,0 1 0,0-1 0,0 1 0,-1-1 0,1 1 0,-1 0 0,1 0 0,-1 0 0,0 0 0,0 1 0,-1-1 0,1 0 0,1 5 0,13 56 0,-4-17 0,-3-24-612,25 41-1,-34-63 473,8 12-6686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4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24575,'4'-1'0,"1"2"0,0-1 0,0 1 0,-1-1 0,1 1 0,0 1 0,-1-1 0,1 0 0,-1 1 0,0 0 0,0 0 0,1 1 0,-1-1 0,6 6 0,0 1 0,-1 1 0,0 0 0,-1 1 0,7 11 0,-6-9 0,239 374 0,-245-381 0,0-1 0,0 1 0,0 0 0,-1 0 0,0 1 0,0-1 0,-1 0 0,1 1 0,-1-1 0,-1 1 0,1-1 0,-1 1 0,-1 0 0,1-1 0,-2 7 0,-1-2 0,0 0 0,-1 0 0,-1-1 0,0 1 0,0-1 0,-1-1 0,-12 17 0,-8 10 0,11-17 0,0 1 0,1 1 0,1 1 0,1 0 0,-16 39 0,-1 24-1365,22-63-5461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4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24575,'0'133'0,"15"-144"0,-14 10 0,-1 1 0,1 0 0,0-1 0,-1 1 0,1 0 0,-1 0 0,1-1 0,0 1 0,-1 0 0,1 0 0,0 0 0,-1 0 0,1 0 0,0 0 0,-1 0 0,1 0 0,0 0 0,-1 0 0,1 0 0,0 0 0,-1 0 0,1 0 0,0 1 0,-1-1 0,1 0 0,0 1 0,-1-1 0,1 0 0,-1 1 0,1-1 0,-1 1 0,1-1 0,-1 0 0,1 1 0,-1 0 0,1-1 0,-1 1 0,1 0 0,0 2 0,0 0 0,0-1 0,0 1 0,0 0 0,-1 0 0,1 0 0,-1 0 0,1 0 0,-1 0 0,0 0 0,0 0 0,-1 0 0,0 3 0,1-5 0,0 1 0,0-1 0,-1 0 0,1 0 0,-1 0 0,1 0 0,-1 0 0,1 0 0,-1 0 0,0 0 0,1 0 0,-1 0 0,0-1 0,0 1 0,0 0 0,1 0 0,-1-1 0,0 1 0,0 0 0,0-1 0,0 1 0,0-1 0,0 1 0,0-1 0,-1 0 0,1 1 0,0-1 0,0 0 0,0 0 0,0 0 0,0 0 0,-1 0 0,1 0 0,0 0 0,0 0 0,-2-1 0,-28-9-1365,-2-7-5461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5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24575,'1'11'0,"0"1"0,1 0 0,1-1 0,0 0 0,0 1 0,1-1 0,1 0 0,10 18 0,0 3 0,318 610-779,42-14-240,-284-478 958,448 718-848,-208-338 5,266 386 549,-409-635 172,114 199 2162,-259-420-1274,2-2 0,69 67-1,-78-86-587,32 41-117,-51-57 0,1-1 0,1 0 0,1-2 0,35 29 0,211 156 0,-249-191-273,0-1 0,2-1 0,-1 0 0,27 12 0,2-7-6553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5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24575,'0'11'0,"1"1"0,1-1 0,0 0 0,0 0 0,1 0 0,0 0 0,1 0 0,5 11 0,7 8 0,26 38 0,-19-32 0,348 464 0,-274-378 0,87 110-588,418 538 164,-35 27 101,-243-315 488,-151-212 1084,157 217-1328,-159-263 79,-167-218-227,1-1-1,0 0 1,0 0-1,0-1 1,12 8-1,0-3-6598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5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107 279 24575,'-4'-3'0,"0"1"0,1-1 0,-1 1 0,0 0 0,0 1 0,0-1 0,-1 1 0,1 0 0,0 0 0,-7-1 0,6 1 0,0 0 0,0 0 0,0-1 0,0 0 0,0 1 0,-9-6 0,13 6 0,0 0 0,0 0 0,0 0 0,0 0 0,1 0 0,-1 0 0,0 0 0,0 0 0,1-1 0,-1 1 0,0 0 0,1 0 0,0-1 0,-1 1 0,1 0 0,0-1 0,-1 1 0,1 0 0,0-1 0,0 1 0,0-1 0,0 1 0,0 0 0,1-1 0,-1 1 0,0 0 0,1-1 0,-1 1 0,1 0 0,0-2 0,-1 2 0,0 0 0,1 0 0,-1 0 0,0 1 0,0-1 0,1 0 0,-1 0 0,1 0 0,-1 1 0,1-1 0,-1 0 0,1 0 0,-1 1 0,1-1 0,0 1 0,-1-1 0,1 0 0,1 0 0,-2 1 0,1 0 0,-1 0 0,0 0 0,1 0 0,-1 0 0,1 0 0,-1 1 0,0-1 0,1 0 0,-1 0 0,1 0 0,-1 0 0,0 0 0,1 1 0,-1-1 0,0 0 0,1 0 0,-1 1 0,0-1 0,1 0 0,-1 0 0,0 1 0,1-1 0,-1 0 0,0 1 0,0 0 0,2 1 0,-1 0 0,1 1 0,-1 0 0,0-1 0,0 1 0,0 0 0,0 0 0,-1 0 0,1 3 0,0-5 0,-1 0 0,0 0 0,0-1 0,0 1 0,0 0 0,0 0 0,0 0 0,0 0 0,0 0 0,0-1 0,0 1 0,0 0 0,0 0 0,-1 0 0,1 0 0,0-1 0,-1 1 0,1 0 0,0 0 0,-1-1 0,1 1 0,-1 0 0,0 0 0,0-1 0,0-1 0,0 0 0,1 0 0,-1 0 0,0 1 0,1-1 0,-1 0 0,0 0 0,1 0 0,0 0 0,-1 0 0,1 0 0,-1 0 0,1 0 0,0-1 0,0 1 0,0 0 0,0 0 0,0 0 0,0-2 0,-2-9 0,0 0 0,1 0 0,0 0 0,1-1 0,1 1 0,0 0 0,1-1 0,0 1 0,1 0 0,0 0 0,1 1 0,0-1 0,1 1 0,0 0 0,8-14 0,-12 24 0,-1 0 0,1 0 0,0 0 0,-1 0 0,1 0 0,0 0 0,0 0 0,0 0 0,0 0 0,0 0 0,0 0 0,0 0 0,0 0 0,0 1 0,0-1 0,0 1 0,0-1 0,0 0 0,1 1 0,-1 0 0,0-1 0,0 1 0,1 0 0,-1 0 0,2-1 0,-2 2 0,1 0 0,-1 0 0,0 0 0,0 0 0,0 0 0,0 0 0,0 0 0,0 0 0,-1 0 0,1 0 0,0 1 0,-1-1 0,1 0 0,0 0 0,-1 1 0,0-1 0,1 0 0,0 3 0,1 11 0,1-1 0,-2 1 0,1 15 0,-2-14 0,1-10 0,0 0 0,-1 1 0,0-1 0,-1 0 0,1 0 0,-1 1 0,0-1 0,-4 11 0,5-16 0,0-1 0,0 0 0,-1 0 0,1 0 0,0 1 0,0-1 0,0 0 0,0 0 0,-1 0 0,1 0 0,0 1 0,0-1 0,0 0 0,-1 0 0,1 0 0,0 0 0,0 0 0,0 0 0,-1 0 0,1 0 0,0 0 0,0 0 0,-1 0 0,1 0 0,0 0 0,0 0 0,-1 0 0,1 0 0,0 0 0,0 0 0,0 0 0,-1 0 0,1 0 0,0 0 0,0 0 0,-1 0 0,1 0 0,0 0 0,0-1 0,0 1 0,0 0 0,-1 0 0,1 0 0,0 0 0,0-1 0,0 1 0,0 0 0,-1 0 0,1 0 0,0-1 0,0 1 0,-14-25-1365,-1-10-5461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5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72 114 24575,'1'19'0,"-1"-11"0,1 1 0,-2 0 0,1-1 0,-1 1 0,0-1 0,-1 1 0,-4 13 0,6-22 0,0 0 0,0 0 0,0 0 0,0 0 0,0 0 0,0 0 0,0 0 0,0-1 0,0 1 0,0 0 0,0 0 0,0 0 0,0 0 0,0 0 0,0 0 0,0 0 0,0 0 0,0 0 0,0 0 0,0-1 0,0 1 0,0 0 0,0 0 0,0 0 0,0 0 0,-1 0 0,1 0 0,0 0 0,0 0 0,0 0 0,0 0 0,0 0 0,0 0 0,0 0 0,0 0 0,0 0 0,0 0 0,0 0 0,-1 0 0,1 0 0,0 0 0,0 0 0,0 0 0,0 0 0,0 0 0,0 0 0,0 0 0,0 0 0,0 0 0,-1 0 0,1 0 0,0 0 0,0 0 0,0 0 0,0 0 0,0 0 0,0 0 0,0 0 0,0 0 0,0 0 0,0 1 0,0-1 0,0 0 0,0 0 0,0 0 0,0 0 0,-1 0 0,-2-13 0,-1-16 0,2 16 0,1-1 0,1 1 0,0 0 0,1 0 0,1 0 0,0-1 0,0 1 0,1 1 0,9-22 0,-12 32 0,1 1 0,-1 0 0,0 0 0,1 0 0,0 0 0,-1 0 0,1 0 0,0 0 0,0 0 0,-1 0 0,1 0 0,0 0 0,0 0 0,0 0 0,0 1 0,0-1 0,0 0 0,0 1 0,0-1 0,2 0 0,-2 1 0,0 1 0,-1-1 0,1 0 0,0 0 0,-1 1 0,1-1 0,0 1 0,-1-1 0,1 0 0,0 1 0,-1-1 0,1 1 0,-1-1 0,1 1 0,-1 0 0,1-1 0,-1 1 0,1 0 0,-1-1 0,0 1 0,1 0 0,-1-1 0,0 2 0,4 7 0,-2-1 0,1 1 0,-1 0 0,0 10 0,2 12 0,-1 52 0,-4-73 0,1 0 0,-2 0 0,1 0 0,-1-1 0,-1 1 0,1-1 0,-2 1 0,1-1 0,-7 11 0,9-18 0,1-1 0,-1 0 0,0 1 0,0-1 0,1 0 0,-1 1 0,0-1 0,0 0 0,-1 0 0,1 0 0,0 0 0,0 0 0,0 0 0,-1 0 0,1 0 0,0-1 0,-1 1 0,1 0 0,-1-1 0,1 1 0,0-1 0,-1 0 0,-2 1 0,2-2 0,1 1 0,-1-1 0,0 1 0,1-1 0,-1 0 0,1 1 0,-1-1 0,1 0 0,-1 0 0,1 0 0,0 0 0,-1-1 0,1 1 0,0 0 0,0 0 0,0-1 0,-1-1 0,-3-5 0,0 0 0,1 0 0,0 0 0,1-1 0,0 0 0,-3-12 0,3 7 0,1 0 0,0 0 0,1 0 0,2-19 0,-1 28 0,0-1 0,1 1 0,0 0 0,0 0 0,1 0 0,-1 0 0,1 0 0,0 1 0,0-1 0,1 0 0,-1 1 0,1-1 0,0 1 0,6-6 0,-9 9 0,1 0 0,0 1 0,-1-1 0,1 0 0,0 1 0,0-1 0,0 0 0,0 1 0,-1-1 0,1 1 0,0-1 0,0 1 0,0 0 0,0-1 0,0 1 0,0 0 0,0 0 0,0 0 0,0 0 0,0 0 0,0 0 0,0 0 0,0 0 0,0 0 0,0 0 0,0 0 0,0 0 0,0 1 0,0-1 0,0 0 0,0 1 0,0-1 0,0 1 0,0-1 0,-1 1 0,1 0 0,0-1 0,0 1 0,0 0 0,-1-1 0,1 1 0,-1 0 0,1 0 0,0 0 0,-1 0 0,1 0 0,-1-1 0,0 1 0,1 0 0,-1 0 0,1 1 0,2 7 0,0-1 0,0 1 0,0 0 0,1 12 0,1 16-1365,-2-4-5461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5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0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 24575,'0'4'0,"0"5"0,0-6 0,0-17 0,8-12 0,7-7 0,8-10 0,1-1 0,-1 7 0,-3 14 0,-5 14 0,-10 9 0,-25-15 0,-9-5-8191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0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24575,'0'-2'0,"0"0"0,1 1 0,-1-1 0,1 0 0,-1 1 0,1-1 0,0 0 0,0 1 0,0-1 0,0 1 0,0 0 0,0-1 0,0 1 0,0 0 0,0-1 0,1 1 0,-1 0 0,1 0 0,-1 0 0,1 0 0,1-1 0,39-16 0,-34 16 0,19-7 0,0 1 0,0 2 0,1 0 0,31-1 0,116 1 0,-134 5 0,65 0 0,949-41 0,-567 15 0,-393 28-1365,-56-1-5461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12 165 24575,'1'-7'0,"0"-1"0,0 1 0,1-1 0,0 1 0,0 0 0,1 0 0,0 0 0,0 0 0,7-10 0,0 1 0,0 0 0,21-22 0,-30 37 0,-1 0 0,1 0 0,0 1 0,-1-1 0,1 0 0,0 0 0,0 0 0,0 1 0,0-1 0,-1 1 0,1-1 0,0 0 0,0 1 0,0 0 0,0-1 0,0 1 0,1 0 0,-1-1 0,0 1 0,0 0 0,0 0 0,2 0 0,-3 0 0,1 1 0,0-1 0,0 1 0,0-1 0,-1 1 0,1 0 0,0-1 0,0 1 0,-1 0 0,1-1 0,-1 1 0,1 0 0,-1 0 0,1 0 0,-1 0 0,1 0 0,-1-1 0,0 1 0,1 2 0,1 7 0,0 1 0,-1-1 0,0 17 0,-1-24 0,1 17 0,-2 0 0,0 0 0,-8 37 0,8-50 0,-1-1 0,1 1 0,-2-1 0,1 1 0,-1-1 0,0 0 0,0 0 0,-1 0 0,1-1 0,-1 1 0,-1-1 0,1 0 0,-1 0 0,0 0 0,-6 4 0,10-8 0,0 0 0,0 0 0,0 0 0,0-1 0,0 1 0,0-1 0,0 1 0,0-1 0,0 1 0,0-1 0,-1 0 0,1 1 0,0-1 0,0 0 0,0 0 0,-1 0 0,1 0 0,0 0 0,0 0 0,0 0 0,0 0 0,-1-1 0,1 1 0,0 0 0,0-1 0,0 1 0,-2-2 0,1 1 0,1-1 0,-1 0 0,1 1 0,-1-1 0,1 0 0,0 0 0,0 0 0,0 0 0,0 0 0,0 0 0,1-1 0,-1 1 0,0-4 0,-1-3 0,1-1 0,1 0 0,-1 0 0,1 0 0,3-17 0,-3 25 0,1 0 0,-1 1 0,0-1 0,1 1 0,-1-1 0,1 1 0,0-1 0,0 1 0,-1-1 0,1 1 0,0 0 0,0-1 0,0 1 0,0 0 0,0 0 0,1 0 0,-1 0 0,0 0 0,3-2 0,-4 3 0,1 0 0,-1 0 0,0 0 0,0 0 0,1 0 0,-1 0 0,0 0 0,1 0 0,-1 0 0,0 0 0,0 0 0,1 0 0,-1 0 0,0 0 0,0 0 0,1 1 0,-1-1 0,0 0 0,0 0 0,1 0 0,-1 0 0,0 0 0,0 1 0,1-1 0,-1 0 0,0 0 0,0 1 0,0-1 0,1 0 0,-1 0 0,0 0 0,0 1 0,0-1 0,0 1 0,1 19 0,-12 13 118,11-32-126,0-1 1,0 0-1,-1 1 1,1-1-1,0 1 1,0-1-1,-1 0 1,1 0-1,0 1 1,0-1-1,-1 0 1,1 1-1,0-1 0,-1 0 1,1 0-1,-1 0 1,1 1-1,0-1 1,-1 0-1,1 0 1,0 0-1,-1 0 1,1 0-1,-1 0 1,1 0-1,-1 1 1,0-2-65,0 1 1,0-1 0,1 0 0,-1 1 0,0-1 0,1 0 0,-1 1 0,0-1 0,1 0 0,-1 0 0,1 1-1,-1-1 1,1 0 0,-1 0 0,1 0 0,0 0 0,-1-1 0,-8-29-6755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1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220 286 24575,'1'-33'0,"0"-1"0,3 1 0,0 0 0,12-41 0,-11 59 0,1 0 0,14-24 0,-21 39 0,1 0 0,0 0 0,0 0 0,0 0 0,0 0 0,0 0 0,0 0 0,0 0 0,0 0 0,-1 0 0,1 0 0,0 0 0,0 1 0,0-1 0,0 0 0,0 0 0,0 0 0,0 0 0,-1 0 0,1 0 0,0 0 0,0-1 0,0 1 0,0 0 0,0 0 0,0 0 0,0 0 0,-1 0 0,1 0 0,0 0 0,0 0 0,0 0 0,0 0 0,0 0 0,0 0 0,0 0 0,0 0 0,0-1 0,-1 1 0,1 0 0,0 0 0,0 0 0,0 0 0,0 0 0,0 0 0,0 0 0,0 0 0,0-1 0,0 1 0,0 0 0,0 0 0,0 0 0,0 0 0,0 0 0,0 0 0,0-1 0,0 1 0,0 0 0,0 0 0,0 0 0,0 0 0,0 0 0,0 0 0,0 0 0,0-1 0,0 1 0,-17 8 0,-19 13 0,7-1 0,-54 34 0,75-49 0,0-1 0,-1 0 0,0 0 0,1-1 0,-1 0 0,0-1 0,-18 3 0,26-5 0,1 0 0,-1 1 0,1-1 0,-1 0 0,1 0 0,-1 0 0,1 0 0,-1 0 0,0 0 0,1 0 0,-1 0 0,1 0 0,-1 0 0,1 0 0,-1 0 0,0 0 0,1-1 0,-1 1 0,1 0 0,-1 0 0,1-1 0,-1 1 0,1 0 0,-1 0 0,1-1 0,-1 1 0,1-1 0,0 1 0,-1 0 0,1-1 0,-1 1 0,1-1 0,0 1 0,-1-1 0,1 1 0,0-1 0,0 1 0,0-1 0,-1 0 0,1 1 0,0-1 0,0 1 0,0-1 0,0 1 0,0-1 0,0 0 0,0 1 0,0-1 0,0 1 0,0-1 0,0 1 0,1-1 0,-1 0 0,0 1 0,0-1 0,0 1 0,1-1 0,-1 1 0,1-1 0,1-3 0,0 0 0,0 0 0,1 1 0,-1-1 0,1 1 0,6-6 0,-3 3 0,1 1 0,0-1 0,0 2 0,1-1 0,0 1 0,14-6 0,-20 9 0,1 0 0,-1 0 0,1 0 0,0 1 0,0-1 0,-1 1 0,1 0 0,0 0 0,0 0 0,-1 0 0,1 0 0,0 0 0,0 1 0,-1-1 0,1 1 0,0 0 0,-1 0 0,1 0 0,-1 0 0,1 0 0,-1 1 0,1-1 0,-1 1 0,3 2 0,-4-3 0,0-1 0,-1 1 0,1-1 0,0 1 0,0-1 0,0 0 0,0 1 0,0-1 0,0 0 0,-1 0 0,1 0 0,0 0 0,0 0 0,0 0 0,0 0 0,0 0 0,0 0 0,0 0 0,0 0 0,0 0 0,0-1 0,0 1 0,-1 0 0,1-1 0,0 1 0,0-1 0,0 1 0,0-1 0,-1 1 0,1-1 0,0 0 0,25-23 0,-23 21 0,13-13-1365,-2 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1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1 24575,'2653'0'0,"-2630"0"0,-6-1 0,-1 2 0,1 0 0,18 3 0,-19 3 0,-16-6 0,0-1 0,0 0 0,0 1 0,0-1 0,0 0 0,0 1 0,0-1 0,0 0 0,0 1 0,-1-1 0,1 0 0,0 1 0,0-1 0,0 0 0,0 0 0,0 1 0,0-1 0,-1 0 0,1 0 0,0 1 0,0-1 0,-1 0 0,1 0 0,0 1 0,0-1 0,-1 0 0,1 0 0,0 0 0,0 0 0,-1 1 0,1-1 0,-34 12 0,-53 5 0,-117 7 0,-91-11 0,236-12 0,-1711 8-582,1068-12-5062,535 3 3679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24575,'0'-4'0,"0"2"0,0 6 0,0 7 0,4 0 0,5-4 0,1-5-8191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1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26 24575,'-1'-1'0,"1"0"0,0 0 0,0 0 0,-1 1 0,1-1 0,0 0 0,-1 0 0,1 0 0,-1 1 0,1-1 0,-1 0 0,0 1 0,1-1 0,-1 0 0,1 1 0,-1-1 0,0 1 0,0-1 0,1 1 0,-1 0 0,0-1 0,0 1 0,0 0 0,1-1 0,-1 1 0,0 0 0,0 0 0,-1-1 0,-29-3 0,28 4 0,-272-4 0,176 5 0,85-1 0,0 0 0,1 1 0,-1 1 0,1 0 0,-19 6 0,30-8 0,0 1 0,0-1 0,0 1 0,0 0 0,0 0 0,1 0 0,-1 0 0,0 0 0,0 0 0,1 0 0,-1 1 0,1-1 0,-1 0 0,1 1 0,0-1 0,-1 1 0,1 0 0,0 0 0,0-1 0,0 1 0,0 0 0,0 0 0,1 0 0,-1 0 0,1 0 0,-1 0 0,1 0 0,0 0 0,-1 0 0,1 0 0,0 0 0,0 0 0,1 0 0,-1 0 0,0 0 0,1 0 0,-1 0 0,1 0 0,0 0 0,-1 0 0,1 0 0,0 0 0,0-1 0,3 4 0,0 2 11,0-1 0,0 0 0,0-1 0,1 1 0,0-1 0,0 0-1,1 0 1,-1-1 0,1 0 0,11 7 0,-5-5-308,0 0 0,0-1 0,1 0 0,22 6 0,-10-7-6529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1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24575,'0'-1'0,"1"-1"0,-1 1 0,0 0 0,1-1 0,-1 1 0,1 0 0,-1 0 0,1-1 0,0 1 0,0 0 0,-1 0 0,1 0 0,0 0 0,0 0 0,0 0 0,0 0 0,0 0 0,0 0 0,0 1 0,2-2 0,27-13 0,-29 14 0,39-14 0,0 1 0,2 2 0,-1 2 0,1 2 0,55-3 0,221 1 0,-254 10 0,325 3 0,466-12 0,-567-16 0,51-3 0,126 16-95,235 13-6174,-291 2 5168,2133-2 814,-2442-1-152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2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7062 2868 24575,'146'-11'0,"-11"0"0,808 8-294,-497 5-114,479-2 157,1237 0-6687,-1483 0 8667,-1 0 4433,-672 1-6162,1-1 0,0 0 0,0 0 0,0-1 0,0 0 0,-1 0 0,1-1 0,0 0 0,-1 0 0,1 0 0,-1-1 0,0 0 0,0 0 0,0-1 0,0 1 0,-1-1 0,1-1 0,-1 1 0,0-1 0,0 0 0,-1 0 0,8-11 0,-2 0 0,-1-1 0,-1-1 0,0 1 0,-1-1 0,5-25 0,17-99 0,-27 129 0,26-273 0,-23 200 0,0-68 0,3-38 0,-5 164 0,1 1 0,2 0 0,0 0 0,20-49 0,-14 47 0,-2 10 0,-1-1 0,-1 0 0,-1-1 0,-1 1 0,-1-2 0,0 1 0,2-37 0,-7 58 0,-4-257 0,4 254 0,-1 1 0,1 0 0,0-1 0,-1 1 0,1 0 0,-1 0 0,0 0 0,1 0 0,-1-1 0,0 1 0,-1 0 0,1 1 0,0-1 0,0 0 0,-1 0 0,1 0 0,-1 1 0,0-1 0,1 1 0,-1-1 0,0 1 0,-3-2 0,-2 0 0,0 0 0,0 1 0,-1 0 0,1 0 0,-12-1 0,-12-2 0,-61-17 0,0-5 0,-152-67 0,228 88 0,1 0 0,-1 1 0,-1 1 0,1 0 0,0 1 0,-25-1 0,-101 5 0,72 2 0,-423-20 0,39-11 21,94 7-255,-554-74-1252,-1-33-49,707 98 1455,-676-145 409,723 136 869,-257-29 1,-486-22-611,742 71-588,-750-78 0,394 59-6750,1 21 6573,-518 15 6799,490 5-6317,288-4-305,-524 12 0,661-1 0,1 6 0,1 5 0,1 6 0,-118 42 0,166-47 0,-137 51 0,44-14 0,-18 9 0,120-41 0,13-7 0,1 2 0,1 2 0,-64 45 0,87-51 0,4-6 0,0 2 0,2 0 0,0 1 0,0 0 0,2 2 0,-15 20 0,-88 163 0,67-120 0,-42 92 0,69-121 0,2 0 0,3 1 0,-15 72 0,-35 387 0,54-362 0,-2 391 0,17-449 0,-1-70 0,2 1 0,1-1 0,0 1 0,11 34 0,37 78 0,-36-98 0,-11-29 0,0 1 0,0-1 0,1 0 0,0 0 0,0 0 0,1-1 0,0 0 0,0 0 0,10 8 0,10 5 0,33 18 0,-22-14 0,-25-15 20,1 0 0,0-1 0,0-1 0,0 0 0,15 5 0,-23-10-107,1 0-1,-1 0 1,1 0 0,-1-1-1,1 1 1,-1-1 0,1-1-1,-1 1 1,1-1-1,-1 0 1,0 0 0,1-1-1,-1 1 1,0-1 0,0 0-1,7-4 1,4-4-6739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2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24575,'12'0'0,"15"0"0,24 0 0,38 0 0,52-4 0,65-6 0,69 0 0,71 1-1706,56 2 1706,31 2-2211,-51 2 2211,-89 2-4274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2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24575,'99'0'-17,"537"24"-177,-452 1-150,320 88 0,-391-79 251,-3 5 1,-1 5-1,200 112 1,-276-136 92,41 34 0,-66-48 0,-1 0 0,0 1 0,0 0 0,-1 0 0,0 0 0,0 1 0,-1 0 0,0 0 0,-1 1 0,5 9 0,-8-15 0,0 0 0,0 0 0,0 0 0,0 0 0,-1 0 0,1 0 0,-1 0 0,0 1 0,0-1 0,0 0 0,0 0 0,0 0 0,-1 0 0,0 0 0,1 0 0,-1 0 0,0 0 0,-1 0 0,1 0 0,0 0 0,-1-1 0,0 1 0,1 0 0,-1-1 0,0 1 0,0-1 0,-5 4 0,0-1 0,0 0 0,-1 0 0,1-1 0,-1-1 0,0 1 0,0-1 0,0 0 0,0-1 0,-11 2 0,-24 3 211,1-1 1,-80-1-1,-90-19 424,92 2-635,1-5 0,0-6 0,2-5 0,-163-61 0,252 78 0,0-1 0,-41-25 0,61 32 0,1-1 0,-1 1 0,1-1 0,0-1 0,0 0 0,0 0 0,1 0 0,0 0 0,1-1 0,0 0 0,-8-15 0,13 21-85,-1 0 0,0 0-1,1 0 1,-1 0 0,0 0-1,-1 0 1,1 0 0,0 0-1,0 1 1,-1-1 0,1 0-1,-1 1 1,1 0 0,-1-1-1,-3-1 1,-10-3-6741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42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24575,'3'30'0,"1"0"0,1-1 0,1 1 0,14 36 0,-5-14 0,0 3 0,8 28 0,13 98 0,37 290-6500,-16-109 7347,-43-261 4242,3 52-4419,0 0-776,30 449 106,-49 295 0,6-830 0,23 129 0,-8-75 0,9 90-42,37 257-419,33-7 425,-53-309 603,18 73-595,-30-84 28,96 441 0,-115-491 0,-5 1 0,-3 0 0,-9 130 0,5-177 0,1-1 0,3 1 0,1-2 0,22 72 0,-14-58 0,14 103 0,-4 125 0,-15-224 0,-6-37 0,4 43 0,-9 61 0,3 54 0,-2-179 0,0 0 0,0-1 0,1 1 0,-1 0 0,1-1 0,0 1 0,0 0 0,0-1 0,0 1 0,0-1 0,0 0 0,1 1 0,-1-1 0,1 0 0,0 0 0,-1 0 0,1 0 0,0 0 0,0 0 0,0 0 0,1-1 0,-1 1 0,0-1 0,4 2 0,3 0 0,0 0 0,1-1 0,-1 0 0,1 0 0,15 0 0,0 1 0,437 80 0,-122-19 0,-201-41-482,365 56 1515,-249-48-2275,1-11-3720,-174-15 4909,543 25-1495,-205-23 7672,5095-9-6452,-3381 2-220,-1259-10-93,-14-46 1,-795 49 951,1-2 0,-1-3 0,-1-3 1,115-42-1,674-229 1355,-505 178-1601,96-11-65,-321 92 0,100-17 0,-71 29 0,260 9 0,-241 8 0,803-2 0,-768 14-4938,-98-4 3092,452 37 8630,-548-46-6784,1 1 0,-1 1 0,0 0 0,1 1 0,14 6 0,-20-5-1365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4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80 24575,'-1'-3'0,"1"-1"0,0 1 0,-1 0 0,1 0 0,-1-1 0,0 1 0,0 0 0,0 0 0,0 0 0,-1 0 0,1 0 0,-1 0 0,0 1 0,0-1 0,0 0 0,0 1 0,0 0 0,-1-1 0,1 1 0,-1 0 0,0 0 0,1 0 0,-1 1 0,0-1 0,0 0 0,0 1 0,0 0 0,0 0 0,0 0 0,-1 0 0,1 0 0,-6 0 0,-3 0 0,0 0 0,-1 0 0,1 1 0,-1 0 0,1 1 0,0 1 0,-15 3 0,19-3 0,-1 0 0,1 1 0,0 0 0,0 0 0,0 1 0,1 0 0,-1 0 0,1 1 0,0 0 0,0 0 0,1 1 0,-10 9 0,10-7 0,0 0 0,1 1 0,0-1 0,0 1 0,1 1 0,0-1 0,0 0 0,1 1 0,0 0 0,-1 12 0,-3 17 0,3 0 0,1 1 0,1-1 0,8 79 0,-5-116 0,-1 0 0,0 0 0,0 1 0,1-1 0,-1 0 0,1 0 0,0 0 0,0 0 0,0 0 0,0 0 0,0 0 0,0 0 0,0 0 0,1 0 0,-1 0 0,0-1 0,1 1 0,0-1 0,-1 1 0,1-1 0,0 1 0,0-1 0,2 1 0,0-1 0,-1 0 0,1 0 0,-1-1 0,1 0 0,-1 1 0,1-1 0,-1-1 0,1 1 0,-1 0 0,1-1 0,-1 0 0,1 1 0,4-3 0,10-5 0,1 0 0,-2-2 0,1 0 0,16-12 0,-31 20 0,119-91 0,-105 78 0,-1-1 0,0-1 0,-1 0 0,21-34 0,-35 50 0,0-1 0,0 0 0,0 1 0,0-1 0,0 1 0,1-1 0,-1 1 0,0-1 0,1 1 0,-1 0 0,1 0 0,0-1 0,-1 1 0,1 0 0,0 1 0,2-2 0,-3 2 0,0 0 0,0 0 0,0 0 0,0 0 0,0 0 0,0 0 0,0 0 0,0 1 0,0-1 0,0 0 0,0 1 0,0-1 0,0 1 0,0-1 0,0 1 0,-1-1 0,1 1 0,0 0 0,0-1 0,-1 1 0,1 0 0,1 1 0,3 6 0,0 0 0,0 0 0,-1 1 0,0 0 0,4 11 0,-6-14 0,54 153 1,-29-74-684,63 129 0,-75-186-6143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4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0 24575,'-5'2'0,"1"-1"0,0 0 0,0 1 0,0 0 0,0 0 0,0 1 0,0-1 0,0 1 0,1-1 0,-1 1 0,1 0 0,-4 4 0,-9 8 0,-57 38 0,-93 71 0,132-94 0,0 0 0,-46 57 0,79-86 0,0 0 0,0 0 0,0 0 0,0 0 0,0 0 0,0 0 0,0 1 0,1-1 0,-1 0 0,0 1 0,1-1 0,-1 1 0,1-1 0,-1 1 0,1-1 0,0 1 0,-1-1 0,1 1 0,0-1 0,0 1 0,0-1 0,0 1 0,0-1 0,1 1 0,-1-1 0,0 1 0,1-1 0,-1 1 0,1-1 0,0 1 0,-1-1 0,1 0 0,0 1 0,0-1 0,0 0 0,0 0 0,0 1 0,0-1 0,0 0 0,0 0 0,0 0 0,1 0 0,1 1 0,7 3 0,0 0 0,0-1 0,0 0 0,1-1 0,11 3 0,-11-4 0,327 70 0,-243-47 75,-71-18-435,0 0 0,0-2 0,29 3 0,-34-7-6466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9:4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93 24575,'0'4'0,"-1"-1"0,0 1 0,0-1 0,0 1 0,0-1 0,0 0 0,-1 0 0,0 0 0,-2 5 0,-6 10 0,4 0 0,1 0 0,0 1 0,2 0 0,0 0 0,1 0 0,0 0 0,2 0 0,0 1 0,2-1 0,0 0 0,7 29 0,-4-26 0,2 0 0,0-1 0,1 0 0,1 0 0,1-1 0,1 0 0,1-1 0,0 0 0,23 26 0,-31-40 0,1-1 0,-1 0 0,0-1 0,1 1 0,0-1 0,0 0 0,0 0 0,0 0 0,1-1 0,-1 0 0,0 0 0,1 0 0,0-1 0,-1 0 0,1 0 0,0 0 0,0 0 0,0-1 0,-1 0 0,1-1 0,0 1 0,0-1 0,0 0 0,-1 0 0,1-1 0,-1 0 0,11-5 0,-8 4 0,0-1 0,-1 0 0,1-1 0,-1 0 0,0 0 0,-1-1 0,1 1 0,-1-2 0,0 1 0,-1 0 0,1-1 0,-1 0 0,-1-1 0,1 1 0,-1-1 0,0 0 0,-1 0 0,4-11 0,3-39 0,-3 0 0,-2 0 0,-5-117 0,-2 77 0,3 94 0,-1 1 0,0-1 0,-1 1 0,1-1 0,0 1 0,-1-1 0,0 1 0,0-1 0,0 1 0,0 0 0,0-1 0,-1 1 0,0 0 0,1 0 0,-1 0 0,0 0 0,0 0 0,-1 1 0,1-1 0,-1 1 0,1-1 0,-1 1 0,0 0 0,0 0 0,0 0 0,0 0 0,0 0 0,0 1 0,-1 0 0,1-1 0,0 1 0,-1 1 0,1-1 0,-1 0 0,1 1 0,-6-1 0,-5 1-9,1 1 0,-1 0 0,1 0 0,0 1 0,-1 1 0,1 1 0,-19 7 0,-9 1-1284,15-5-5533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24575,'3'-2'0,"0"0"0,0 0 0,0 0 0,0 0 0,0 0 0,0 1 0,1-1 0,-1 1 0,1 0 0,-1 0 0,1 0 0,4 0 0,50-2 0,-42 2 0,-4 1 0,-1 0 0,1 1 0,-1 0 0,0 0 0,0 1 0,1 1 0,-1 0 0,-1 0 0,12 5 0,-18-6 0,-1 0 0,1 0 0,-1 0 0,1 1 0,-1-1 0,0 1 0,0 0 0,0-1 0,0 2 0,0-1 0,-1 0 0,1 0 0,-1 1 0,0-1 0,0 1 0,0 0 0,-1 0 0,1 0 0,-1-1 0,0 1 0,0 0 0,0 1 0,0-1 0,-1 0 0,0 0 0,0 0 0,0 0 0,-1 5 0,-1 6 0,-1 0 0,-1-1 0,-6 16 0,7-22 0,0 0 0,0 0 0,1 0 0,0 1 0,0-1 0,1 1 0,0-1 0,0 1 0,1-1 0,0 1 0,1-1 0,0 1 0,3 11 0,20 39 0,-18-48 0,-1-1 0,-1 1 0,0 0 0,0 1 0,-1-1 0,-1 0 0,0 1 0,1 19 0,-3-20-97,-1 0-1,-1 0 1,0 0-1,-1 0 1,0-1-1,0 1 1,-1-1-1,0 0 1,-1 0-1,-1 0 1,1-1-1,-1 0 0,-8 10 1,0-1-6729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0:3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24575,'1587'0'-654,"2115"0"-6457,-2381 0 8496,1 0 4995,-1112-4-6380,261-40 0,-375 28 0,93-9 0,611-2 0,-458 25 0,132-6 0,484-6 0,-696 14 0,-145 7 0,219 40 0,-204-25 0,209 44 0,-172-31 0,-138-29-455,0-3 0,53 1 0,-58-4-6371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1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24575,'8'-1'0,"0"0"0,1-1 0,-1 0 0,0 0 0,13-6 0,13-4 0,26-2 0,0 3 0,108-7 0,124 15 0,-179 4 0,6359 2-112,-4286-4-1825,-2002-12 3600,-92 3-1277,-62 6-386,51-14 0,-2 1 0,25-9 125,-37 7-1615,-41 13-5336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1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710 1401 24575,'767'-2'-1146,"1560"18"-5167,-1464 47 9429,86 1 730,-286-64-10774,-464-1 8870,1 1 3541,-185-2-5483,1 0 0,-1-1 0,1-1 0,-1 0 0,0-1 0,0 0 0,14-9 0,32-10 0,-45 18 0,0-1 0,0 0 0,-1-2 0,0 0 0,0 0 0,-1-1 0,0-1 0,-1 0 0,13-15 0,-2-1 0,0-1 0,-2-1 0,23-40 0,-35 50 0,-1 0 0,-1 0 0,-1-1 0,0 0 0,-1 0 0,-2 0 0,5-42 0,-4-9 0,-6-71 0,0 85 0,2-13 0,0 37 0,-1 1 0,-8-62 0,7 90 0,-1-1 0,0 1 0,0 0 0,0-1 0,0 1 0,-1 0 0,0 0 0,1 1 0,-1-1 0,-1 1 0,1-1 0,0 1 0,-1 0 0,0 0 0,0 1 0,-8-5 0,-8-4 0,-1 0 0,-26-7 0,22 8 0,-23-9 0,0 3 0,-1 1 0,-1 3 0,-91-10 0,55 9 0,0-4 0,-150-50 0,210 61 0,0 0 0,0 2 0,-29-2 0,-8-1 0,-415-30 0,298 28 0,-9-4 0,-167-8 0,28 0 0,-107-3 0,-20 1 0,8 0 0,441 23 0,-73 0 0,-119-13 0,105 4 0,-173 6 0,147 5 0,-27-2 0,-303 15 0,195 4 0,169-14 0,-375 3 0,446-7 0,-1 1 0,1 1 0,0 0 0,0 0 0,0 1 0,0 1 0,-16 8 0,-41 13 0,33-15 0,-17 4 0,-63 10 0,96-21 0,1 1 0,0 1 0,1 0 0,-1 2 0,-19 10 0,-95 58 0,62-34 0,37-21 0,-24 11 0,-92 68 0,147-95 0,-1 0 0,1 0 0,1 0 0,-1 1 0,1 0 0,0 0 0,0 0 0,0 1 0,1-1 0,0 1 0,0-1 0,1 1 0,0 0 0,0 0 0,-1 15 0,1 5 0,1 0 0,1 0 0,4 27 0,0 7 0,-4 23 0,-1-42 0,2 1 0,10 71 0,-7-99 0,1 0 0,0 0 0,1 0 0,0-1 0,2 0 0,10 17 0,61 76 0,-61-83 0,20 23 0,72 68 0,-103-110 0,1 0 0,-1-1 0,1 0 0,-1 0 0,1-1 0,1 0 0,-1 0 0,0-1 0,0 0 0,1 0 0,0-1 0,-1 0 0,12 0 0,-7 0 0,1 0 0,0 2 0,0 0 0,14 4 0,-4 1-195,0-2 0,1-1 0,0 0 0,0-2 0,0-1 0,44-2 0,-33-1-6631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4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24575,'5'-1'0,"0"-1"0,0 0 0,0 0 0,-1 0 0,1 0 0,0-1 0,-1 1 0,0-1 0,0 0 0,7-6 0,-3 2 0,6-4 0,1 0 0,0 1 0,1 1 0,0 0 0,0 1 0,1 1 0,0 0 0,0 2 0,33-7 0,66 0 0,229 7 0,-248 6 0,222-1 0,164 4 0,-216 18 0,-14 1 0,220-20 0,-259-5 0,-173 4 62,48 8 0,-48-4-806,42 0-1,-64-6-6081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3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 24575,'-4'1'0,"0"0"0,-1 1 0,1 0 0,0 0 0,0 0 0,0 0 0,0 1 0,1-1 0,-1 1 0,1 0 0,-1 0 0,-3 5 0,-6 4 0,-66 53 0,-62 48 0,93-83 0,39-25 0,0 0 0,0 0 0,1 0 0,0 1 0,0 0 0,0 1 0,1 0 0,0 0 0,0 1 0,-7 10 0,13-16 0,1 0 0,-1 0 0,1 0 0,0 0 0,0 0 0,0 0 0,0 0 0,0 0 0,0 0 0,0 0 0,1 0 0,-1 0 0,1 0 0,-1 0 0,1-1 0,0 1 0,0 0 0,0 0 0,0 0 0,0-1 0,0 1 0,0-1 0,0 1 0,1-1 0,-1 1 0,1-1 0,-1 0 0,4 2 0,3 5 0,2-1 0,-1-1 0,17 10 0,78 25 0,-71-26 47,51 17 0,-56-23-411,0 2-1,-1 1 0,27 15 0,-33-13-6461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3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28 217 24575,'-3'5'0,"0"0"0,1 1 0,-1-1 0,1 1 0,0-1 0,1 1 0,-1 0 0,1 0 0,0 0 0,1 0 0,0 0 0,0 10 0,-1-1 0,0 8 0,-3 15 0,3 0 0,0 0 0,10 71 0,-8-106 0,-1 0 0,1-1 0,-1 1 0,1 0 0,0-1 0,0 1 0,1 0 0,-1-1 0,0 1 0,1-1 0,-1 0 0,1 0 0,0 1 0,0-1 0,0 0 0,0 0 0,0-1 0,0 1 0,1 0 0,-1-1 0,4 2 0,-3-2 0,1 0 0,0 0 0,0 0 0,0-1 0,0 1 0,0-1 0,0 0 0,0 0 0,0-1 0,-1 1 0,1-1 0,0 0 0,6-2 0,0 0 0,0-2 0,0 1 0,0-1 0,0-1 0,-1 1 0,0-2 0,0 1 0,-1-1 0,0-1 0,9-9 0,-9 4 0,0 0 0,-1 0 0,0-1 0,-2 1 0,1-2 0,5-24 0,3-6 0,-6 18 0,-1 0 0,-1-1 0,-2 1 0,0-1 0,-2 0 0,-2-1 0,0 1 0,-8-54 0,7 79 0,0 0 0,1-1 0,-1 1 0,-1 0 0,1 0 0,0 0 0,-1 0 0,1 0 0,-1 0 0,0 0 0,0 1 0,0-1 0,-1 1 0,1-1 0,0 1 0,-1 0 0,0 0 0,1 0 0,-1 0 0,0 0 0,0 1 0,0-1 0,0 1 0,0 0 0,-1 0 0,-4-1 0,-6-1 0,-1 2 0,0 0 0,0 0 0,-26 3 0,16 0 0,22-2 0,-1 0 0,0 0 0,0 0 0,0 1 0,0-1 0,1 1 0,-1 0 0,0 0 0,1 1 0,-1-1 0,1 1 0,-1-1 0,1 1 0,0 0 0,-1 1 0,1-1 0,0 0 0,1 1 0,-1 0 0,0 0 0,1 0 0,-1 0 0,1 0 0,0 0 0,0 0 0,0 1 0,1-1 0,-1 1 0,1-1 0,0 1 0,0 0 0,0 0 0,0-1 0,1 1 0,-1 0 0,1 5 0,1 65-1365,0-53-5461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4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24575,'8'0'0,"6"0"0,18 0 0,14 0 0,3 0 0,10 0 0,15 0 0,21 0 0,56 0-6784,28 0 6784,-7 0 0,-34 0-1407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43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24575,'4'0'0,"9"0"0,11 0 0,16 0 0,22 0 0,20 0 0,16 0 0,11 0 0,7 0 0,3 0 0,5 0 0,2 0 0,-17 0 0,-23 0 0,-38 4 0,-27 2-8191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5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2 24575,'140'-1'0,"155"3"0,-193 9 0,-61-5 0,45 0 0,235-7 0,-359 15 0,-67 7 0,0-5 0,-160 5 0,-847-22 0,1440 1 1591,164 0-6152,-41 0 2153,-150 0 6421,-279 0-10839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1:5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24575,'1'-1'0,"0"-1"0,1 1 0,-1 0 0,0 0 0,1 0 0,-1 0 0,1 0 0,-1 0 0,1 1 0,-1-1 0,1 0 0,0 1 0,-1-1 0,1 1 0,0 0 0,0-1 0,-1 1 0,4 0 0,-3 0 0,69-8 0,0 4 0,79 5 0,-48 0 0,77-6 0,291-46 0,-446 47 0,9 0 0,0-2 0,60-20 0,44-17-1365,-106 34-5461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24575,'4'0'0,"5"0"0,6-4 0,3-1 0,7-4 0,3 0 0,1-3 0,0 0 0,-2 3 0,-1 3 0,-5 2-8191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0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24575,'3720'0'0,"-3549"3"-682,183 29-1,-310-26-6143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1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5 143 24575,'79'-4'0,"0"-4"0,115-25 0,59-8 0,401 8-3253,2 33 4347,-267 2 1065,282-2-2159,-664 0 0,0 1 0,0-1 0,0 0 0,0 0 0,0-1 0,0 0 0,0 0 0,0 0 0,0-1 0,-1 0 0,11-5 0,-17 7 0,0-1 0,-1 1 0,1 0 0,0-1 0,0 1 0,-1-1 0,1 1 0,0 0 0,-1-1 0,1 1 0,0 0 0,-1 0 0,1-1 0,-1 1 0,1 0 0,-1 0 0,1 0 0,0-1 0,-1 1 0,1 0 0,-1 0 0,1 0 0,-1 0 0,1 0 0,-1 0 0,1 0 0,-1 0 0,1 0 0,-1 0 0,0 0 0,-19-2 0,-396-1 0,211 5 0,-254 10 0,69 0 0,178-1 0,3 1 0,-68 2 0,136-4 0,10-2 0,-174 6 0,230-16 0,27 0 0,1 2 0,-60 8 0,89-4 0,19-3 0,-1-1 0,1 1 0,-1-1 0,1 1 0,0-1 0,-1 1 0,1-1 0,-1 0 0,1 1 0,0-1 0,-1 0 0,1 0 0,0 1 0,-1-1 0,1 0 0,0 0 0,-1 0 0,1 0 0,0 0 0,0 0 0,-1 0 0,1 0 0,0 0 0,-1 0 0,2 0 0,103 7 0,196-12 0,-164-1 0,272-3 1490,538 7-8466,-510 3 12462,-391-4-5486,0-2 0,-1-2 0,0-2 0,54-18 0,-61 17 0,-21 6-273,0 1 0,1 1 0,-1 1 0,22 0 0,-20 2-6553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2:2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96 24575,'-9'7'0,"1"0"0,-2 0 0,1-2 0,-1 1 0,0-1 0,-14 5 0,-22 12 0,-163 99 0,206-119 0,-1 0 0,1 0 0,0 0 0,-1 0 0,1 1 0,0-1 0,1 1 0,-1 0 0,0 0 0,1 0 0,-1 0 0,1 0 0,0 0 0,0 1 0,1-1 0,-1 1 0,0-1 0,1 1 0,0 0 0,-1 4 0,2-5 0,0 0 0,1 0 0,-1 0 0,1 0 0,-1 0 0,1 0 0,0 0 0,0 0 0,0 0 0,0-1 0,1 1 0,-1 0 0,1-1 0,0 1 0,0-1 0,0 1 0,0-1 0,0 0 0,0 0 0,0 0 0,1 0 0,-1 0 0,1 0 0,0-1 0,-1 0 0,5 2 0,11 5 0,1-2 0,-1 0 0,1-1 0,0-1 0,22 2 0,8 3 0,408 96 0,-455-105 0,-1 1 0,1-1 0,-1 1 0,1-1 0,-1 0 0,1 1 0,0-1 0,-1 0 0,1 0 0,-1 0 0,1 0 0,0 0 0,-1-1 0,1 1 0,-1 0 0,1-1 0,0 1 0,-1-1 0,1 0 0,-1 1 0,0-1 0,1 0 0,-1 0 0,0 0 0,1 0 0,-1 0 0,0 0 0,0 0 0,0 0 0,0-1 0,0 1 0,0 0 0,0-1 0,0 1 0,-1-1 0,1 1 0,0-1 0,-1 1 0,1-1 0,-1 1 0,0-1 0,0 1 0,1-1 0,-1 0 0,0 1 0,-1-3 0,1-11 0,-1 1 0,0-1 0,-1 1 0,-5-19 0,2 14 0,-7-37 0,-3 0 0,-3 1 0,-31-68 0,7 24-1365,28 68-5461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4:3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844 327 24575,'5'0'0,"0"-1"0,1-1 0,-1 1 0,0-1 0,0 0 0,0 0 0,-1 0 0,1-1 0,7-5 0,15-6 0,18-4-916,1 1 0,58-11 0,101-11-2819,-144 28 3434,1146-121 95,14 108 0,-996 26 220,241-1 1068,-385-5 4106,-2-3-4004,75-4-1456,-100 10 272,137 1 0,-188 1 0,0-1 0,0 0 0,0 1 0,0-1 0,-1 1 0,1 0 0,0 0 0,0 0 0,-1 1 0,1-1 0,-1 0 0,1 1 0,-1 0 0,0-1 0,0 1 0,1 0 0,-1 0 0,-1 0 0,1 1 0,2 2 0,-1 0 0,-1-1 0,0 1 0,0-1 0,-1 1 0,0 0 0,1 0 0,-1 0 0,-1 0 0,1 0 0,-1 0 0,0 6 0,0-3 0,-1 0 0,0-1 0,0 1 0,0-1 0,-1 1 0,0-1 0,-1 0 0,0 1 0,0-1 0,0-1 0,-1 1 0,0 0 0,0-1 0,-1 0 0,-10 11 0,9-13 0,0 0 0,0-1 0,-1 1 0,1-1 0,-1 0 0,0-1 0,0 0 0,-11 2 0,-62 6 0,39-6 0,-37 6 0,-296 23 0,-301-35 0,-299 3 0,371 65 0,141-7 0,-224-38 0,36-3 0,262 4 0,386-22 0,4 0 0,14-1 0,31-2 0,620-34-330,5 31-1373,-426 6 1238,2369-1-1911,-2060 2 1765,-379-1-2095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0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521 188 24575,'781'1'-241,"862"-3"-515,-993-41-1169,-10-44-1603,-587 79 3332,107-13-334,-52 17 7706,-62 5-7176,150-2 0,-190 1 0,0 0 0,0-1 0,-1 0 0,1 0 0,0-1 0,6-2 0,-12 4 0,0 0 0,0 0 0,0-1 0,0 1 0,0 0 0,-1-1 0,1 1 0,0 0 0,0 0 0,0-1 0,0 1 0,0 0 0,-1 0 0,1 0 0,0-1 0,0 1 0,0 0 0,-1 0 0,1 0 0,0-1 0,0 1 0,-1 0 0,1 0 0,0 0 0,0 0 0,-1 0 0,1 0 0,0 0 0,0 0 0,-1 0 0,1-1 0,0 1 0,-1 0 0,1 0 0,0 1 0,0-1 0,-1 0 0,1 0 0,-1 0 0,-19-4 0,-469-1 0,146 36 0,3 27 0,-164 21 0,98-59 0,313-17 0,56 0 0,-74 15 0,27-2 0,-68 0 0,-190-4 0,172-9 0,-222 17 0,-14-20 0,-33 1 0,241 11 0,163-7 0,-1 1 0,1 2 0,-51 18 0,53-9 0,33-17 0,-1 0 0,1 0 0,0 0 0,0 1 0,-1-1 0,1 0 0,0 0 0,0 0 0,-1 1 0,1-1 0,0 0 0,0 0 0,0 1 0,0-1 0,-1 0 0,1 1 0,0-1 0,0 0 0,0 0 0,0 1 0,0-1 0,0 0 0,0 1 0,0-1 0,0 0 0,0 1 0,0-1 0,0 0 0,0 1 0,0-1 0,0 1 0,1 0 0,0-1 0,0 1 0,0 0 0,0-1 0,0 1 0,0-1 0,0 1 0,0-1 0,0 1 0,0-1 0,1 0 0,-1 0 0,0 1 0,2-1 0,26 3-10,0 0-1,39-3 0,-14 0-95,2011 0-441,-837-3 402,222 3 284,-5870 0-165,3911-36 743,490 35-717,11 0 0,0 0 0,-1 0 0,1 0 0,0-1 0,0 0 0,0-1 0,-8-3 0,16 6 0,0 0 0,0 0 0,1 0 0,-1 0 0,0 0 0,0 0 0,0 0 0,0 0 0,0 0 0,1 0 0,-1 0 0,0 0 0,0 0 0,0 0 0,0 0 0,1 0 0,-1 0 0,0 0 0,0 0 0,0 0 0,0 0 0,0-1 0,0 1 0,1 0 0,-1 0 0,0 0 0,0 0 0,0 0 0,0 0 0,0-1 0,0 1 0,0 0 0,0 0 0,0 0 0,0 0 0,0 0 0,0-1 0,1 1 0,-1 0 0,0 0 0,0 0 0,0 0 0,0-1 0,0 1 0,-1 0 0,1 0 0,0 0 0,0 0 0,0-1 0,0 1 0,0 0 0,0 0 0,0 0 0,0 0 0,0 0 0,0-1 0,0 1 0,0 0 0,-1 0 0,1 0 0,0 0 0,0 0 0,0 0 0,0 0 0,0-1 0,0 1 0,-1 0 0,1 0 0,9-2 0,1 0 0,-1 0 0,0 1 0,19 0 0,-1 0 0,1357-24-1352,-1105 25 1243,1330 0-2066,-543 1 4066,-4662-1-1351,3551 0-573,-196-4 19,174-6 14,51 2-20,16 8 20,0 0-1,0 0 1,0-1-1,0 1 1,0 0-1,0 0 0,0-1 1,0 1-1,0 0 1,0 0-1,0-1 1,0 1-1,0 0 0,0 0 1,0-1-1,0 1 1,0 0-1,0 0 1,0-1-1,1 1 0,-1 0 1,0 0-1,0 0 1,0-1-1,0 1 1,0 0-1,1 0 0,-1 0 1,0-1-1,0 1 1,0 0-1,1 0 1,-1 0-1,1 0 0,31-12 201,31 2 106,1 2 0,120 1 0,-104 6-181,1658-4-1799,-1007 8 1203,36 5 312,-6 38-1,-615-28 143,124 7 2249,-208-27-3299,-50 1-5759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1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24575,'4036'0'-1365,"-4005"0"-5461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0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1 422 24575,'0'-1'0,"0"-1"0,0 1 0,1-1 0,-1 1 0,1-1 0,0 1 0,-1 0 0,1-1 0,0 1 0,0 0 0,0-1 0,-1 1 0,2 0 0,-1 0 0,0 0 0,0 0 0,0 0 0,0 0 0,1 0 0,-1 0 0,0 0 0,1 1 0,-1-1 0,1 1 0,-1-1 0,2 0 0,47-11 0,-39 11 0,269-30 0,-106 16 0,786-39 0,-638 40 0,381-68 0,-85 3 0,-477 63 0,37-18 0,-10 1 0,116 13-1365,-243 20-5461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5:0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6:28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3686 11008 24575,'-14'-2'0,"0"0"0,-1-1 0,1-1 0,0 0 0,1-1 0,-15-7 0,9 4 0,-70-33 0,-22-8 0,-377-91 0,115 39 0,325 82 0,0-2 0,2-2 0,-70-46 0,79 46 0,-58-37 0,-155-127 0,197 140 0,2-3 0,1-2 0,-80-113 0,-257-495 0,337 567 0,-89-181 0,-166-465 0,-22-324 0,227 671 0,-90-746 0,118-344 0,72 1361 0,6-1154 0,0 1092 0,8 1 0,48-225 0,-11 182 0,108-298 0,-72 298 0,22-63 0,-99 261 0,1 0 0,1 1 0,2 1 0,18-28 0,74-87 0,-55 75 0,-47 60 0,25-34 0,2 1 0,64-60 0,-82 87 0,1 0 0,0 1 0,0 1 0,1 0 0,0 2 0,1-1 0,0 2 0,0 0 0,0 1 0,1 0 0,29-3 0,87-2 0,170 8 0,-164 4 0,1577 94-2177,-146 97 1789,-1498-184 409,-28-4 446,0 1 0,0 2 1,61 20-1,-96-25-425,-1 0 0,1 0 0,-1 0 1,0 1-1,0 0 0,-1 1 0,1 0 0,-1 0 1,0 1-1,0-1 0,-1 2 0,0-1 1,0 1-1,0-1 0,6 12 0,46 68-42,-17-27 0,-36-50 0,0 0 0,-1 1 0,0-1 0,0 1 0,-1 0 0,0 0 0,3 20 0,0 77 0,-4-42 0,15 863 0,-18-643 0,13-133 0,-1-20 0,-10 2 0,8 126 0,8 60-1172,-5-70 370,-2 438 2408,-12-425-1238,3-108-368,-32 1429 0,20-1384-1303,-22 313-4178,15-339 7165,-8 195 3416,27-328-5100,-3 1 0,-2-1 0,-1 0 0,-15 58 0,-109 415 0,41 13 0,-41 417 0,125-926 0,-2 1 0,1-1 0,-12 22 0,11-25 0,-1 0 0,2 1 0,0 0 0,1 0 0,-2 17 0,3 21 0,2-32 0,-1 0 0,0-1 0,-9 34 0,-13 52 0,19-74 0,-2 0 0,-23 62 0,22-78 0,-1 0 0,0 0 0,-2-1 0,0-1 0,-19 21 0,-71 62 0,3-4 0,50-41 0,-149 155 0,164-179 0,-1-1 0,-49 29 0,35-25 0,24-17 0,0-1 0,-1-1 0,-1-1 0,0-1 0,0-2 0,-32 8 0,-15 3-455,-1-3 0,-127 12 0,175-27-6371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0 401 24575,'116'-38'0,"2"6"0,0 5 0,210-21 0,192 14 0,-99 7 0,-398 25 0,149-10 0,229-46 0,-330 45 0,72-3 0,-35 5 0,1132-71 0,-322 83 0,-325 1 0,-585-2 0,-1 0 0,0 1 0,1-1 0,-1 1 0,0 1 0,0-1 0,14 6 0,-19-6 0,-1 0 0,1 0 0,0 0 0,-1 0 0,1 1 0,0-1 0,-1 0 0,0 1 0,1-1 0,-1 1 0,0 0 0,0-1 0,0 1 0,0 0 0,0 0 0,0 0 0,0 0 0,-1 0 0,1 0 0,-1 0 0,1 0 0,-1 0 0,0 0 0,0 0 0,0 0 0,0 0 0,0 0 0,0 0 0,-1 0 0,1 0 0,-1 0 0,0 2 0,-1 2 0,0 0 0,-1 0 0,0 0 0,0-1 0,0 1 0,0-1 0,-1 0 0,0 0 0,0 0 0,-1 0 0,1-1 0,-10 8 0,-6 2 0,1-1 0,-24 12 0,-9 0-340,-1-1 0,-1-3 0,-1-3 0,0-2 0,-1-2 0,-1-3 0,-67 5 0,-412-4-3396,377-14 3408,-601 2 2849,-321-4 1742,685-7-4263,-184-2 0,-285 13-1365,810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31:4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192 189 24575,'2'-41'0,"0"29"0,-2 1 0,1-1 0,-1 0 0,-1 0 0,0 0 0,-1 1 0,-4-17 0,5 25 0,0 1 0,0 0 0,0 0 0,-1 0 0,1 0 0,0 0 0,-1 0 0,0 0 0,1 0 0,-1 0 0,0 1 0,0-1 0,0 1 0,0-1 0,0 1 0,0 0 0,0 0 0,-1 0 0,1 0 0,0 0 0,-1 1 0,1-1 0,0 0 0,-1 1 0,1 0 0,-1 0 0,1 0 0,-1 0 0,1 0 0,-1 0 0,1 0 0,-4 2 0,0-1 0,0 1 0,0 0 0,0 0 0,1 1 0,-1 0 0,1 0 0,-1 0 0,1 0 0,0 1 0,0 0 0,-7 8 0,7-6 0,0 1 0,1-1 0,0 1 0,1 0 0,-1 0 0,1 0 0,0 0 0,1 1 0,0-1 0,-2 11 0,2-2 0,0 1 0,1-1 0,2 31 0,-1-46 0,0 1 0,0-1 0,0 1 0,0-1 0,1 1 0,-1-1 0,0 1 0,1-1 0,0 1 0,-1-1 0,1 0 0,0 1 0,-1-1 0,1 0 0,0 1 0,0-1 0,0 0 0,0 0 0,0 0 0,0 0 0,0 0 0,1 0 0,0 1 0,1-1 0,-1-1 0,0 1 0,0-1 0,0 1 0,1-1 0,-1 0 0,0 0 0,1 0 0,-1 0 0,0 0 0,1-1 0,-1 1 0,4-2 0,7-2 0,0-1 0,-1-1 0,1 0 0,11-9 0,-22 14 0,33-24 0,-29 20 0,0 0 0,0 0 0,1 1 0,-1-1 0,1 2 0,0-1 0,0 1 0,0 0 0,12-3 0,-17 6 5,-1 0-1,0-1 1,1 1 0,-1 0-1,0 1 1,1-1-1,-1 0 1,0 0-1,1 1 1,-1-1-1,0 0 1,0 1 0,1-1-1,-1 1 1,0 0-1,0-1 1,0 1-1,0 0 1,0 0 0,0 0-1,0 0 1,0 0-1,0 0 1,0 0-1,1 2 1,0 0-191,-1 0 1,1 1-1,-1-1 1,1 1-1,-1-1 1,-1 1-1,2 6 1,0 11-6641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3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7491 283 24575,'-223'-11'0,"34"0"0,-1017 6-328,183 3-304,-1204-17-937,1468-20 2132,484 18-446,-1008-95 421,1013 79-86,235 27-452,34 7 0,9 0 0,61-3 0,839 12-506,-744 0-6320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3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24575,'0'-3'0,"0"0"0,0 0 0,0 0 0,0 0 0,1 0 0,-1 0 0,1 0 0,0 0 0,0 1 0,0-1 0,0 0 0,1 0 0,-1 1 0,1-1 0,0 1 0,3-5 0,0 3 0,0 1 0,0-1 0,0 1 0,0 0 0,0 0 0,1 0 0,9-2 0,12-4 0,1 1 0,0 2 0,0 1 0,43-3 0,120 5 0,-117 4 0,1251 1 0,-1134 11 0,-6-1 0,-116-12 0,422 22 0,-123 4 0,-2-27 0,-129-1 0,414 2-1365,-587 0-5461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7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24575,'25'-2'0,"0"0"0,0-2 0,0-1 0,37-13 0,31-6 0,8 7 0,142-4 0,105 17 0,-266 4 0,954 4 0,-997-6 0,46-8 0,-44 4 0,48 0 0,291 7 0,-381-1 0,0 0 0,1 0 0,-1 0 0,0 0 0,0 0 0,1 0 0,-1 1 0,0-1 0,1 0 0,-1 0 0,0 1 0,1-1 0,-1 1 0,1-1 0,-1 0 0,0 1 0,1-1 0,-1 1 0,1-1 0,-1 1 0,1 0 0,0-1 0,-1 1 0,1-1 0,0 1 0,-1 0 0,1-1 0,0 1 0,0 0 0,-1 0 0,1-1 0,0 1 0,0 0 0,0-1 0,0 1 0,0 0 0,0 0 0,0-1 0,0 1 0,0 0 0,0-1 0,1 1 0,-1 0 0,0-1 0,0 1 0,1 0 0,-1-1 0,0 1 0,1 0 0,-1-1 0,1 1 0,-1-1 0,1 1 0,-1-1 0,1 1 0,-1-1 0,1 1 0,0-1 0,-1 1 0,1-1 0,0 1 0,13 3 0,0 1 0,0-1 0,0-1 0,1-1 0,-1 0 0,19 0 0,4 1 0,-25-2 0,28 4 0,44-1 0,-71-4 0,1-1 0,-1-1 0,0 0 0,0 0 0,0-1 0,0-1 0,16-7 0,-21 7 0,104-41 0,-95 40 0,0 1 0,1 0 0,-1 1 0,35-1 0,433 5 0,-151 2 0,-309-2 0,1 2 0,-1 1 0,47 14 0,-7-2 0,-62-15 6,1 0-1,-1 0 0,0 0 0,1 0 1,-1 1-1,0-1 0,0 1 1,0 0-1,0 0 0,0 0 1,0 0-1,-1 1 0,1-1 0,-1 1 1,1-1-1,-1 1 0,0 0 1,0 0-1,0 0 0,0 0 1,1 6-1,1 2-252,-1 1 0,0-1 0,-1 1 0,0-1 0,-1 15 0,2 25-6579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24575,'618'19'0,"-447"-14"67,114 10-5787,372 78 4253,116 13 1670,-245-87 6181,-419-17-5851,23 7-533,230 45 0,-28 0 0,460-32 0,-778-22-100,-6 0-217,0 0 1,0 0 0,17 3 0,-14 2-6510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25 24575,'0'-1'0,"0"0"0,0 1 0,0-1 0,-1 0 0,1 1 0,0-1 0,-1 0 0,1 1 0,-1-1 0,1 1 0,-1-1 0,1 1 0,-1-1 0,1 1 0,-1-1 0,1 1 0,-1-1 0,0 1 0,1 0 0,-1-1 0,0 1 0,1 0 0,-1-1 0,0 1 0,1 0 0,-1 0 0,-1 0 0,-24-4 0,21 3 0,-16-2 0,0 1 0,0 1 0,-34 2 0,49-1 0,1 1 0,-1 0 0,0 0 0,1 1 0,-1-1 0,1 1 0,0 1 0,-1-1 0,1 1 0,0 0 0,0 0 0,1 0 0,-1 0 0,1 1 0,0 0 0,-1 0 0,2 0 0,-6 7 0,3 0 0,-1 1 0,2 0 0,0 0 0,0 0 0,1 0 0,0 1 0,1 0 0,1 0 0,-1 19 0,0 18 0,6 58 0,-1-53 0,-2-14 0,-1-26 0,1 0 0,0 0 0,1 0 0,1-1 0,4 17 0,-6-29 0,1 0 0,0 0 0,0 0 0,0 0 0,1 0 0,-1-1 0,0 1 0,1 0 0,-1 0 0,1-1 0,0 1 0,-1-1 0,1 1 0,0-1 0,0 0 0,0 0 0,0 0 0,0 0 0,0 0 0,0 0 0,0-1 0,1 1 0,-1 0 0,0-1 0,0 0 0,1 0 0,-1 0 0,0 0 0,0 0 0,1 0 0,-1 0 0,0-1 0,0 1 0,4-2 0,4 0 0,1-1 0,-1-1 0,0 0 0,0 0 0,17-10 0,-19 8 0,0 1 0,0-1 0,0 0 0,-1-1 0,0 0 0,0 0 0,-1 0 0,0-1 0,0 0 0,-1 0 0,7-13 0,-7 9 0,-1 0 0,0 0 0,-1 0 0,0-1 0,0 1 0,-2-1 0,1 1 0,-2-20 0,2-15 0,1 44 0,1 12 0,3 18 0,-7-26 0,51 169 55,-25-91-1475,-16-48-5406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7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0 24575,'-2'3'0,"1"-1"0,-1 0 0,1 1 0,-1-1 0,0 0 0,0 0 0,0 0 0,0 0 0,0-1 0,-1 1 0,1 0 0,0-1 0,-1 0 0,1 1 0,-6 1 0,-2 2 0,-30 16 0,-2-1 0,0-3 0,-1-1 0,-84 19 0,115-32 0,2-1 0,0 0 0,-1 1 0,2 1 0,-1-1 0,-13 8 0,21-10 0,0 1 0,0-1 0,0 0 0,1 1 0,-1-1 0,1 1 0,-1-1 0,1 1 0,0 0 0,-1 0 0,1-1 0,0 1 0,0 0 0,0 0 0,0 0 0,1 0 0,-1 1 0,1-1 0,-1 0 0,1 0 0,-1 0 0,1 0 0,0 0 0,0 1 0,0-1 0,1 0 0,-1 0 0,0 0 0,1 0 0,-1 1 0,2 2 0,2 3 0,-1 1 0,1 0 0,1-1 0,-1 1 0,2-1 0,-1 0 0,8 8 0,50 47 0,-47-48 0,56 47 63,91 60 0,-6-4-1554,-121-88-5335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8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24575,'0'4'0,"8"5"0,14 5 0,20 8 0,22 8 0,24 8 0,9 4 0,-8-1 0,-19-6-8191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24575,'8'-4'0,"10"-5"0,19-6 0,18-3 0,20 1 0,20 4 0,31 3 0,21 4 0,5 3 0,-23 2-8191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8:5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 24575,'2'0'0,"1"0"0,-1 0 0,1 0 0,-1 0 0,1 0 0,-1 0 0,1 1 0,-1-1 0,1 1 0,-1 0 0,1 0 0,-1-1 0,0 2 0,1-1 0,-1 0 0,0 0 0,0 1 0,0-1 0,0 1 0,0 0 0,0-1 0,-1 1 0,1 0 0,0 0 0,-1 0 0,0 1 0,1-1 0,-1 0 0,0 0 0,0 1 0,0-1 0,0 0 0,0 4 0,20 48 0,-2 2 0,-2 0 0,-3 1 0,11 104 0,-23-145 0,-1-1 0,-1 0 0,-1 0 0,0 0 0,-1 0 0,-1 0 0,0 0 0,-8 20 0,8-26 0,-1 0 0,-1-1 0,1 1 0,-1-1 0,-1 0 0,0-1 0,0 1 0,0-1 0,-1 0 0,0-1 0,0 0 0,-1 0 0,0 0 0,-11 6 0,-12 2 0,0 0 0,-45 12 0,48-18 0,0 2 0,1 1 0,-41 22 0,65-31 0,0-1 0,0 1 0,0 1 0,1-1 0,-1 0 0,1 1 0,-1-1 0,1 1 0,0 0 0,0-1 0,-3 6 0,5-7 0,0-1 0,0 1 0,-1 0 0,1-1 0,0 1 0,0 0 0,0 0 0,0-1 0,0 1 0,0 0 0,0-1 0,0 1 0,0 0 0,0-1 0,1 1 0,-1 0 0,0-1 0,0 1 0,1 0 0,-1-1 0,0 1 0,1 1 0,1-1 0,-1 0 0,1 0 0,-1 0 0,1 0 0,-1 0 0,1 0 0,0 0 0,-1 0 0,1 0 0,0-1 0,0 1 0,2 0 0,22 3 0,0-1 0,0 0 0,41-3 0,-46-1 0,0 1 0,-1 0 0,1 2 0,0 0 0,37 11 0,-58-13-37,1 0 0,-1 0 1,0 0-1,1 0 0,-1 0 0,0 0 0,1 0 0,-1 0 0,0 0 0,1 0 0,-1 1 0,0-1 1,1 0-1,-1 0 0,0 0 0,0 0 0,1 1 0,-1-1 0,0 0 0,0 0 0,1 1 0,-1-1 1,0 0-1,0 0 0,0 1 0,1-1 0,-1 0 0,0 1 0,0-1 0,0 0 0,0 1 0,0-1 1,0 0-1,0 1 0,0-1 0,0 1 0,-9 6-6789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9:0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1009 24575,'-1'-120'0,"7"-192"0,-2 277 0,1 1 0,2-1 0,1 1 0,1 1 0,2-1 0,28-56 0,-21 54 0,2 2 0,0 0 0,40-47 0,-53 73 0,1-1 0,0 1 0,1 0 0,0 1 0,0 0 0,1 1 0,-1 0 0,1 0 0,1 1 0,-1 0 0,1 1 0,0 0 0,0 1 0,0 0 0,0 0 0,21-1 0,-22 4 0,-1 0 0,1 0 0,0 0 0,-1 2 0,1-1 0,0 1 0,-1 0 0,0 1 0,0 0 0,16 8 0,-20-8 0,0 0 0,0 1 0,0 0 0,0 0 0,-1 0 0,0 0 0,0 0 0,0 1 0,0 0 0,-1 0 0,1 0 0,-1 0 0,-1 1 0,1-1 0,-1 1 0,0-1 0,0 1 0,1 9 0,1 9 0,-2-1 0,-1 42 0,-1-36 0,4 38 0,10 96 0,-11-103 0,21 118 0,-4-45 0,-6-33 0,-10-71-682,1 48-1,-5-53-6143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24575,'4'-4'0,"13"-13"0,12-4 0,12-2 0,16 3 0,25-4 0,35 0 0,37-2 0,32 5 0,24 6 0,-16 0 0,-41 4-8191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9:3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1334 24575,'-1'1'0,"0"0"0,0 0 0,0 1 0,0-1 0,0 0 0,0 0 0,-1 0 0,1 0 0,0 0 0,-1 0 0,1-1 0,-1 1 0,1 0 0,-1-1 0,1 1 0,-1-1 0,1 1 0,-4-1 0,1 2 0,-11 3 0,0-1 0,0-1 0,-1 0 0,1-1 0,-1 0 0,1-1 0,-1-1 0,1 0 0,-25-5 0,32 4 0,1-1 0,0 0 0,0-1 0,0 1 0,1-1 0,-1-1 0,1 1 0,-1-1 0,1 0 0,0-1 0,1 1 0,-1-1 0,1 0 0,0-1 0,0 1 0,0-1 0,1 0 0,0 0 0,0-1 0,1 1 0,-1-1 0,-2-10 0,0-5 0,2 1 0,0-1 0,1 0 0,2 0 0,0-1 0,5-42 0,-2 13 0,-2-124 0,4-86 0,-3 250 0,1 0 0,0 0 0,1 0 0,1 1 0,0-1 0,0 1 0,1 0 0,0 0 0,1 0 0,12-17 0,8-4 0,52-54 0,-36 42 0,-25 28 0,0 0 0,1 2 0,0 0 0,38-22 0,87-35 0,-103 52 0,-8 3 0,1 2 0,1 2 0,50-13 0,-70 22 0,0 1 0,1 0 0,0 1 0,-1 1 0,1 0 0,0 1 0,-1 0 0,1 2 0,-1-1 0,1 2 0,16 6 0,-4 0 0,106 45 0,-116-47 0,-1 1 0,0 0 0,-1 1 0,0 1 0,23 22 0,-30-24 0,-1 1 0,-1 0 0,0 0 0,0 0 0,-1 1 0,0-1 0,-1 1 0,4 13 0,14 35 0,42 65 0,-28-57 0,-2 2 0,-4 1 0,24 78 0,-45-103 0,6 65 0,-10-69 0,2 84 75,-5-79-795,10 72 0,-8-98-6106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59:57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24575,'-1'0'0,"1"0"0,0 1 0,0-1 0,0 0 0,0 0 0,0 1 0,0-1 0,0 0 0,-1 0 0,1 1 0,0-1 0,0 0 0,0 1 0,0-1 0,0 0 0,0 0 0,0 1 0,1-1 0,-1 0 0,0 0 0,0 1 0,0-1 0,0 0 0,0 0 0,0 1 0,0-1 0,0 0 0,1 0 0,-1 1 0,0-1 0,0 0 0,0 0 0,1 0 0,-1 1 0,0-1 0,0 0 0,0 0 0,1 0 0,-1 0 0,0 0 0,0 0 0,1 1 0,-1-1 0,0 0 0,1 0 0,-1 0 0,0 0 0,0 0 0,1 0 0,-1 0 0,0 0 0,0 0 0,1 0 0,-1 0 0,21 4 0,241 24 0,172 24 0,470-3 0,-899-49 0,718-2 0,-506-23-3433,-5 1 82,141 24 6782,-7 0-78,-342 0-3353,5 0 0,0-1 0,0 1 0,0-2 0,1 1 0,8-4 0,-18 5 0,0 0 0,0 0 0,0 0 0,1 0 0,-1 0 0,0 0 0,0 0 0,0 0 0,0 0 0,0 0 0,0 0 0,0 0 0,0 0 0,0 0 0,0 0 0,0 0 0,1 0 0,-1 0 0,0 0 0,0 0 0,0 0 0,0 0 0,0 0 0,0 0 0,0 0 0,0 0 0,0-1 0,0 1 0,0 0 0,0 0 0,0 0 0,0 0 0,0 0 0,0 0 0,0 0 0,0 0 0,0 0 0,0 0 0,0 0 0,0-1 0,0 1 0,0 0 0,0 0 0,0 0 0,0 0 0,0 0 0,0 0 0,0 0 0,0 0 0,0 0 0,0 0 0,0 0 0,0-1 0,0 1 0,0 0 0,0 0 0,0 0 0,0 0 0,0 0 0,0 0 0,-1 0 0,1 0 0,0 0 0,0 0 0,0 0 0,0 0 0,0 0 0,0 0 0,0 0 0,-10-4 0,-13 0 0,-280-1 0,163 7 0,50 0 0,-1 3 0,-129 25 0,119-14 0,-169 6 0,-105-23 0,168-2 0,-942 3 0,1112 2 0,-1 2 0,1 2 0,-61 17 0,53-12 0,-79 11 0,30-11 0,-32 2 0,113-13 0,14-3 0,20-6 0,25-2 0,1 2 0,-1 2 0,64-2 0,-41 4 0,867-37-9,4 42-444,-442 2 194,183-1-986,-534-1-4980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8:0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24575,'1918'-102'-817</inkml:trace>
  <inkml:trace contextRef="#ctx0" brushRef="#br0" timeOffset="1">2904 60 23486,'499'-56'0,"-94"53"850,-232 6-611,1618-1-1131,-1154-2-203,-435 0-5109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74 24575,'0'-4'0,"0"1"0,0-1 0,0 1 0,-1-1 0,1 1 0,-1-1 0,0 1 0,0 0 0,0-1 0,0 1 0,-3-4 0,2 5 0,1 0 0,-1 0 0,0 0 0,0 1 0,0-1 0,0 1 0,0-1 0,0 1 0,0 0 0,0 0 0,0 0 0,-1 0 0,1 0 0,0 0 0,-1 1 0,1-1 0,-3 1 0,-6-3 0,0 2 0,1 0 0,-1 0 0,0 1 0,0 0 0,-13 2 0,20-1 0,0 0 0,1 0 0,-1 0 0,0 0 0,1 1 0,-1-1 0,0 1 0,1 0 0,0 0 0,0 1 0,-1-1 0,1 1 0,1-1 0,-1 1 0,0 0 0,1 0 0,-1 0 0,1 1 0,0-1 0,-2 5 0,-2 4 0,1 1 0,1-1 0,0 1 0,1 0 0,1 0 0,-2 24 0,3 83 0,3-74 0,-2-41 0,0-1 0,0 1 0,0-1 0,1 1 0,0-1 0,0 1 0,0-1 0,1 0 0,-1 1 0,1-1 0,0 0 0,5 7 0,-5-8 0,1-1 0,0 1 0,-1-1 0,1 1 0,0-1 0,1 0 0,-1-1 0,0 1 0,0 0 0,1-1 0,-1 0 0,1 0 0,-1 0 0,1 0 0,0 0 0,4-1 0,33 4 0,0-3 0,60-6 0,-92 5 0,-1-1 0,0 0 0,0-1 0,1 0 0,-1 0 0,0-1 0,-1 0 0,1 0 0,0-1 0,-1 0 0,0 0 0,0 0 0,10-9 0,-12 8 0,-1 0 0,1-1 0,-1 1 0,0-1 0,-1 1 0,1-1 0,-1 0 0,0 0 0,-1-1 0,1 1 0,-1-1 0,-1 1 0,1-1 0,-1 0 0,0 0 0,0-13 0,-2-14 0,-1 48 0,-5 64 0,-32 433 0,-2-245 0,31-215 0,8-43-85,0 0 0,-1 0-1,0 0 1,0 0 0,-1 0-1,0-1 1,0 0 0,-1 0-1,0 0 1,0 0 0,0-1-1,-1 0 1,0 0 0,0 0-1,-10 5 1,-2 2-6741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3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24575,'4'0'0,"13"-4"0,8-5 0,11-5 0,12-9 0,13-7 0,9 1 0,-9 1 0,-1 2 0,-12 5-8191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3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0 405 24575,'115'-6'0,"170"-28"0,-187 19 0,1346-172-759,-1373 179 759,-29 5 0,1-2 0,-1-1 0,-1-3 0,49-16 0,-66 17 85,1 2 1,0 1-1,0 1 1,34-2-1,-28 4 26,-1-2 0,44-10-1,111-34-1475,-148 38-5461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3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25 24575,'-109'94'0,"65"-61"0,33-26 0,0 1 0,-19 18 0,27-23 0,0 1 0,0 0 0,0 0 0,0 0 0,1 0 0,0 0 0,0 1 0,0-1 0,0 1 0,1-1 0,-1 1 0,0 5 0,1-3 0,0 0 0,0 0 0,1 0 0,0 0 0,0 0 0,1 0 0,0 0 0,0 0 0,0 0 0,1 0 0,0 0 0,4 8 0,-3-10 0,0 0 0,0 0 0,1-1 0,-1 1 0,1-1 0,0 0 0,1 0 0,-1 0 0,1-1 0,-1 0 0,1 1 0,0-1 0,0-1 0,0 1 0,9 2 0,1 1 0,0-1 0,0 0 0,1-2 0,25 4 0,-37-6 0,0-1 0,0 0 0,-1 0 0,1 0 0,0 0 0,0-1 0,-1 1 0,1-1 0,0 0 0,-1 0 0,1 0 0,0-1 0,-1 1 0,0-1 0,1 0 0,-1 0 0,0 0 0,0-1 0,0 1 0,0 0 0,0-1 0,-1 0 0,1 0 0,-1 0 0,3-4 0,0-5 0,1 0 0,-1-1 0,-1 0 0,0 0 0,-1 0 0,0-1 0,-1 1 0,0-16 0,-4-117 0,1 108 0,-2-22-1365,2 37-5461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3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8 24575,'-4'2'0,"1"-1"0,0 0 0,0 1 0,0 0 0,0 0 0,0 0 0,0 0 0,1 0 0,-1 0 0,-3 5 0,-9 6 0,-31 15 0,28-17 0,-1 0 0,1 2 0,1 0 0,-17 15 0,31-25 0,-1 1 0,1-1 0,0 1 0,0 0 0,1 0 0,-1 0 0,1 0 0,0 0 0,0 0 0,0 1 0,0-1 0,1 1 0,0-1 0,0 1 0,0-1 0,0 1 0,1 0 0,0-1 0,0 1 0,0 0 0,0 0 0,1-1 0,2 10 0,0-8 0,0 0 0,0 1 0,1-2 0,0 1 0,0 0 0,0-1 0,1 1 0,0-1 0,0-1 0,0 1 0,1-1 0,-1 1 0,1-2 0,0 1 0,9 3 0,-4-1 0,0-1 0,1 0 0,0-1 0,0 0 0,0-1 0,0 0 0,23 2 0,-32-5 0,0 0 0,0 0 0,0 0 0,1-1 0,-1 1 0,0-1 0,0 1 0,0-1 0,0 0 0,-1 0 0,1-1 0,0 1 0,0-1 0,-1 1 0,1-1 0,-1 0 0,5-4 0,-4 3 0,0-1 0,0 0 0,0 0 0,-1 0 0,0-1 0,0 1 0,0-1 0,0 1 0,0-1 0,0-7 0,1-9 0,0-1 0,-2 1 0,-1-1 0,-2-24 0,1 28 0,-3-118-1365,4 117-5461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4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37 24575,'-38'0'0,"18"-1"0,1 1 0,-1 1 0,-22 3 0,35-2 0,0-1 0,1 1 0,-1 1 0,0-1 0,1 1 0,0 0 0,0 1 0,0-1 0,0 1 0,1 0 0,-1 1 0,-8 9 0,3-3 0,1 2 0,1-1 0,0 1 0,1 0 0,0 1 0,1 0 0,0 0 0,1 1 0,1 0 0,-7 30 0,12-42 0,0-1 0,-1 0 0,1 1 0,0-1 0,0 0 0,1 1 0,-1-1 0,0 0 0,1 1 0,0-1 0,-1 0 0,1 0 0,0 1 0,0-1 0,0 0 0,0 0 0,1 0 0,-1 0 0,0-1 0,1 1 0,-1 0 0,1 0 0,0-1 0,0 1 0,0-1 0,-1 1 0,1-1 0,1 0 0,-1 0 0,0 0 0,0 0 0,0 0 0,0-1 0,4 2 0,8 1 0,0 0 0,1-1 0,0-1 0,21 0 0,-12-1 0,163 23 0,-180-22 0,0-1 0,0 0 0,0 0 0,10-2 0,-16 2 0,0 0 0,0 0 0,1 0 0,-1-1 0,0 1 0,0 0 0,0 0 0,0-1 0,0 1 0,0-1 0,0 1 0,0-1 0,0 0 0,0 1 0,-1-1 0,1 0 0,0 0 0,0 1 0,-1-1 0,1 0 0,0 0 0,-1 0 0,1 0 0,-1 0 0,1 0 0,-1 0 0,1 0 0,-1 0 0,0 0 0,1 0 0,-1 0 0,0 0 0,0 0 0,0 0 0,0-3 0,-2-5 0,-1 0 0,0-1 0,0 1 0,-1 0 0,0 0 0,-5-8 0,-5-10 0,-47-93 0,50 103 0,0-1 0,-1 1 0,-1 1 0,-21-21 0,32 35 0,1 1 0,-1 0 0,0 0 0,1-1 0,-1 1 0,0 0 0,0 1 0,0-1 0,0 0 0,0 0 0,0 1 0,0-1 0,0 1 0,0 0 0,-1 0 0,1-1 0,-4 2 0,2-1 0,-1 1 0,0 0 0,1 1 0,0-1 0,-1 1 0,1 0 0,-8 4 0,-5 5 0,2 1 0,-1 0 0,-14 16 0,23-21 0,-12 11 0,0 1 0,-15 22 0,30-37 0,0 1 0,1 0 0,0 0 0,0 0 0,0 0 0,0 0 0,1 1 0,0-1 0,0 1 0,1-1 0,-1 1 0,1 0 0,0 0 0,1-1 0,0 13 0,0-16 0,1 0 0,0 0 0,0 0 0,-1 0 0,1 0 0,1 0 0,-1 0 0,0-1 0,0 1 0,1 0 0,-1-1 0,1 1 0,-1-1 0,1 1 0,0-1 0,-1 0 0,1 0 0,0 1 0,0-1 0,0-1 0,0 1 0,0 0 0,0 0 0,0-1 0,0 1 0,4-1 0,7 2 0,-1-1 0,0 0 0,19-2 0,-19 1 0,21 0 0,-8 0 0,0-1 0,36-6 0,-59 6 4,1 1 0,-1-1-1,0 0 1,1 0 0,-1-1-1,0 1 1,0 0 0,1-1-1,-1 1 1,0-1 0,0 0-1,-1 0 1,1 1 0,0-1-1,-1 0 1,1-1 0,-1 1-1,1 0 1,-1 0 0,0-1-1,0 1 1,0-1 0,-1 1-1,1-1 1,0-3 0,1-6-220,0-1 0,-1 1 0,-1-25 0,0 26-381,-1-20-6229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4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24575,'1'-1'0,"-1"0"0,1-1 0,-1 1 0,1 0 0,0 0 0,0-1 0,-1 1 0,1 0 0,0 0 0,0 0 0,0 0 0,0 0 0,0 0 0,1 0 0,-1 0 0,0 1 0,0-1 0,1 0 0,-1 1 0,0-1 0,1 1 0,2-1 0,35-11 0,-35 12 0,-1-1 0,0 0 0,0 0 0,1 0 0,-1 1 0,0-1 0,0 1 0,0 0 0,0 0 0,1 0 0,-1 1 0,0-1 0,0 1 0,0 0 0,0 0 0,0 0 0,0 0 0,4 2 0,-4-1 0,-1 1 0,1 0 0,-1 0 0,0 0 0,0 0 0,0 0 0,0 0 0,0 0 0,-1 0 0,0 1 0,1-1 0,-1 1 0,0-1 0,-1 1 0,2 5 0,5 50 0,-2 0 0,-3 1 0,-5 64 0,1-59 0,2-63 0,-1 18 0,0 0 0,-4 24 0,3-38 0,1 0 0,-1 0 0,0 0 0,0 0 0,-1 0 0,0-1 0,0 1 0,0-1 0,0 1 0,-1-1 0,-6 6 0,7-8 0,-1 1 0,0-1 0,1 1 0,0 0 0,0 0 0,-5 8 0,8-11 0,-1 0 0,1 0 0,0 0 0,-1 0 0,1 0 0,0 0 0,0 0 0,0 0 0,0 0 0,0 0 0,0 0 0,0 0 0,0 0 0,0 0 0,0 0 0,1 0 0,-1 0 0,0 0 0,1 0 0,-1 0 0,0 0 0,1-1 0,-1 1 0,1 0 0,0 0 0,-1 0 0,1-1 0,0 1 0,-1 0 0,1-1 0,0 1 0,0 0 0,0-1 0,0 1 0,-1-1 0,3 1 0,4 2 0,0 0 0,0 0 0,0-1 0,0 0 0,1-1 0,-1 1 0,1-1 0,13 0 0,64-6 0,-81 5 0,91-15-1365,-65 10-5461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4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24575,'-119'102'0,"52"-47"0,38-32 0,-41 24 0,3-3 0,64-42 0,1 0 0,-1 0 0,1 0 0,-1 0 0,1 0 0,0 1 0,0-1 0,0 1 0,0-1 0,-2 5 0,4-6 0,0 0 0,-1 0 0,1 1 0,0-1 0,0 0 0,0 0 0,0 0 0,0 0 0,1 0 0,-1 1 0,0-1 0,0 0 0,1 0 0,-1 0 0,0 0 0,1 0 0,0 0 0,-1 0 0,1 0 0,-1 0 0,1 0 0,0 0 0,0-1 0,-1 1 0,1 0 0,0 0 0,0-1 0,0 1 0,0 0 0,0-1 0,0 1 0,1 0 0,15 7 0,1 0 0,-1-2 0,1 0 0,0-1 0,0 0 0,1-2 0,19 2 0,16 4 0,22 7 0,-15-2 0,105 10 0,-163-24 0,-1 0 0,0 0 0,1 1 0,-1-1 0,0-1 0,1 1 0,-1 0 0,0-1 0,1 1 0,-1-1 0,0 0 0,1 1 0,-1-1 0,0 0 0,0 0 0,0-1 0,0 1 0,0 0 0,0-1 0,0 1 0,-1-1 0,4-3 0,-3 2 0,-1 0 0,0-1 0,0 1 0,0 0 0,0 0 0,-1-1 0,1 1 0,-1 0 0,0-1 0,0 1 0,0 0 0,0-1 0,-1 1 0,1 0 0,-2-6 0,-9-33-227,-2 0-1,-2 1 1,-1 0-1,-2 2 1,-31-51-1,29 59-6598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4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24575,'974'0'0,"-945"0"0,1-2 0,48-8 0,-63 7 0,-1-1 0,0 0 0,0-1 0,0-1 0,0 0 0,-1-1 0,15-9 0,-13 6 0,0 1 0,1 1 0,1 1 0,29-9 0,73-14 0,-94 25 0,181-29 0,-129 23 0,-20 2 0,63 0 0,-75 9 0,-16 0 0,-1 0 0,0-2 0,49-9 0,-37 3 0,53-3 0,-43 6 0,263-5-106,-215 11-1153,-78-1-5567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5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24575,'367'1'0,"-350"-1"0,0 1 0,0 0 0,1 2 0,-1 0 0,31 10 0,-43-12 0,-1 1 0,0 0 0,1 0 0,-1 1 0,0-1 0,-1 1 0,1-1 0,0 1 0,-1 0 0,1 1 0,-1-1 0,0 1 0,0-1 0,-1 1 0,1 0 0,-1 0 0,1 0 0,-1 0 0,-1 1 0,1-1 0,0 1 0,-1-1 0,0 1 0,0-1 0,-1 1 0,1 8 0,-1-2 0,-1-1 0,0 1 0,-1-1 0,0 1 0,0-1 0,-1 1 0,-1-1 0,0 0 0,0 0 0,-1-1 0,0 1 0,-1-1 0,0 0 0,0-1 0,-1 1 0,-8 7 0,-3 1 0,0 0 0,-1-1 0,-1-1 0,-1-1 0,-38 21 0,43-28 0,6-2 0,2-1 0,-1 1 0,0 0 0,-12 11 0,20-15 0,-1 1 0,0-1 0,1 1 0,-1-1 0,1 1 0,0 0 0,0 0 0,0 0 0,0 0 0,0-1 0,0 2 0,0-1 0,0 0 0,1 0 0,-1 0 0,1 0 0,0 0 0,0 0 0,-1 1 0,1-1 0,1 0 0,-1 0 0,0 0 0,0 0 0,1 1 0,0 2 0,4 5 0,0 0 0,1 0 0,0-1 0,1 1 0,-1-1 0,2-1 0,14 15 0,6 7 0,-5-1 0,-1 0 0,-1 1 0,19 37 0,-31-49 0,0 1 0,-1 1 0,-1 0 0,0 0 0,-2 0 0,0 0 0,1 22 0,-6-35 0,0 0 0,0 1 0,0-1 0,-1 0 0,0 0 0,-1 0 0,0 0 0,0 0 0,0-1 0,-1 1 0,0 0 0,0-1 0,-1 0 0,0 0 0,0 0 0,0 0 0,-1 0 0,0-1 0,0 0 0,0 0 0,-10 7 0,-11 5 0,0 0 0,-1-2 0,-53 22 0,31-15 0,-3 3-1365,31-16-5461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471 264 24575,'1'-44'0,"0"30"0,0-1 0,-1 0 0,0 0 0,-2 1 0,1-1 0,-2 0 0,0 1 0,-6-17 0,7 27 0,0 0 0,-1 0 0,0 1 0,0-1 0,0 1 0,0 0 0,0-1 0,-1 2 0,1-1 0,-1 0 0,0 1 0,0-1 0,0 1 0,0 0 0,0 0 0,0 1 0,-8-2 0,-7-2 0,0 1 0,-34-1 0,49 4 0,-10 0 0,-6-1 0,-1 1 0,0 0 0,-35 5 0,51-3 0,-1 0 0,0 0 0,1 1 0,-1 0 0,1 0 0,0 0 0,0 0 0,0 1 0,0 0 0,0 0 0,0 0 0,1 1 0,-1 0 0,1 0 0,0 0 0,0 0 0,1 1 0,-4 5 0,-3 7 0,2 0 0,0 1 0,1 0 0,1 0 0,0 1 0,2 0 0,-4 30 0,3 3 0,2 80 0,3-123 0,0-1 0,1 0 0,0 1 0,0-1 0,1 0 0,3 10 0,-4-17 0,-1 1 0,1-1 0,-1 1 0,1-1 0,0 0 0,0 1 0,0-1 0,0 0 0,0 0 0,0 0 0,0 0 0,0 1 0,0-1 0,1-1 0,-1 1 0,0 0 0,1 0 0,-1 0 0,0-1 0,1 1 0,-1-1 0,1 1 0,-1-1 0,1 0 0,-1 1 0,1-1 0,-1 0 0,1 0 0,0 0 0,-1 0 0,1 0 0,-1-1 0,1 1 0,-1 0 0,1-1 0,-1 1 0,1-1 0,-1 1 0,3-2 0,21-11 0,-1-1 0,0-1 0,-1-1 0,0-2 0,-2 0 0,0-1 0,18-21 0,-20 15 0,-17 21 0,0 0 0,1 0 0,0 1 0,0-1 0,0 1 0,0-1 0,1 1 0,7-5 0,-10 7 0,-1 1 0,1 0 0,0 0 0,0 0 0,-1 0 0,1 0 0,0 0 0,0 0 0,-1 0 0,1 0 0,0 0 0,-1 0 0,1 1 0,0-1 0,0 0 0,-1 0 0,1 1 0,0-1 0,-1 1 0,1-1 0,-1 0 0,1 1 0,0-1 0,-1 1 0,1-1 0,-1 1 0,1 0 0,-1-1 0,0 1 0,1 0 0,-1-1 0,0 1 0,1 0 0,-1-1 0,0 1 0,0 0 0,1 0 0,8 29 0,-7-13 0,0-1 0,-1 20 0,-1-22 0,0-1 0,1 0 0,1 0 0,3 16 0,3-12-1365,1-6-5461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24575,'3'-1'0,"0"1"0,0 0 0,-1 1 0,1-1 0,0 1 0,0-1 0,-1 1 0,1 0 0,-1 0 0,1 0 0,0 0 0,-1 0 0,0 0 0,1 1 0,2 2 0,-1 0 0,-1 0 0,0 0 0,0 0 0,0 0 0,0 1 0,-1-1 0,4 9 0,34 73 0,4-2 0,80 115 0,-104-176 119,-20-23-150,1 0 0,-1 0 0,1 1 0,-1-1 0,1 0 0,-1 0 0,1 0 0,-1 1 0,1-1 0,0 0 1,-1 0-1,1 0 0,-1 0 0,1 0 0,-1 0 0,1 0 0,-1 0 0,1 0 0,-1-1 0,1 1 0,-1 0 1,1 0-1,-1 0 0,1 0 0,-1-1 0,1 1 0,-1 0 0,1-1 0,-1 1 0,1 0 0,-1-1 1,0 1-1,1 0 0,-1-1 0,0 1 0,1-1 0,-1 1 0,0-1 0,1 1 0,-1-1 0,0 1 0,0-1 1,0 1-1,0-1 0,1 1 0,-1-1 0,0 0 0,6-20-6795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5:5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0 24575,'-7'0'0,"-8"0"0,0 4 0,-6 9 0,-4 7 0,0 3 0,-1 2 0,-4 1 0,0-4 0,-8 2 0,-1 1 0,3 8 0,3-2 0,3-2 0,6-5-8191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6:0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24575,'4'0'0,"5"0"0,1 4 0,-1 5 0,-2 10 0,-2 12 0,-7 6 0,-13 8 0,-10 0 0,1-3 0,4-5 0,9-9 0,14-9 0,15-7 0,9-7 0,3-4 0,-4-1-8191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6:0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24575,'4'0'0,"5"0"0,13 0 0,19 0 0,14 0 0,18 0 0,12 0 0,3 0 0,-9 0-6784,-18 4 6784,-19 1-1407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6:03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24575,'17'-1'0,"0"1"0,0 1 0,1 1 0,-1 0 0,-1 1 0,1 1 0,0 0 0,-1 1 0,0 1 0,0 1 0,-1 0 0,1 1 0,-2 1 0,27 19 0,-31-20 0,-1 0 0,-1 0 0,1 0 0,-1 1 0,-1 1 0,1-1 0,-2 1 0,1 0 0,-2 1 0,9 18 0,-9-13 0,-1 0 0,0-1 0,-1 1 0,-1 0 0,-1 0 0,0 0 0,-2 25 0,0-24 0,0 0 0,-1-1 0,-1 1 0,0-1 0,-1 1 0,-12 29 0,7-27 0,-1-1 0,-1 0 0,0 0 0,-2-2 0,0 1 0,0-2 0,-17 15 0,-13 8 0,-62 43 0,37-44 0,68-37 0,0 1 0,0-1 0,0 0 0,0 1 0,0-1 0,0 1 0,0-1 0,1 0 0,-1 1 0,0-1 0,0 0 0,0 1 0,0-1 0,1 0 0,-1 0 0,0 1 0,0-1 0,1 0 0,-1 1 0,0-1 0,0 0 0,1 0 0,-1 0 0,0 1 0,1-1 0,-1 0 0,0 0 0,1 0 0,-1 0 0,1 0 0,-1 0 0,0 0 0,1 0 0,-1 1 0,0-1 0,1 0 0,-1-1 0,0 1 0,1 0 0,-1 0 0,1 0 0,22 5 0,-22-5 0,14 4 0,0-1 0,0 2 0,0 0 0,0 1 0,-1 1 0,0 0 0,0 1 0,-1 0 0,0 1 0,0 1 0,-1 0 0,0 0 0,-1 2 0,-1-1 0,1 1 0,-2 1 0,0-1 0,0 2 0,-1-1 0,-1 1 0,0 0 0,-1 1 0,0 0 0,-2 0 0,1 0 0,2 27 0,-3-8 0,-2-1 0,-4 52 0,1-73 0,0-1 0,-1 0 0,-1 0 0,0 1 0,0-2 0,-1 1 0,-1 0 0,0-1 0,0 0 0,-1 0 0,-8 12 0,-10 5 0,-1 0 0,-1-2 0,-45 36 0,-96 54 0,150-104 0,-17 9 18,-40 17 0,26-13-1419,24-13-5425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6:0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24575,'1'-3'0,"-1"0"0,0 0 0,1 1 0,0-1 0,0 0 0,0 0 0,0 1 0,0-1 0,0 0 0,1 1 0,-1-1 0,1 1 0,0 0 0,0-1 0,0 1 0,0 0 0,0 0 0,0 0 0,0 1 0,1-1 0,-1 0 0,1 1 0,-1 0 0,1-1 0,4 0 0,9-4 0,0 0 0,1 1 0,21-3 0,-14 3 0,95-19 0,162-12 0,129 19 0,1667 16-2712,-985 4 2470,-683-3 110,-79 0-3800,-309 0 2759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3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272 195 24575,'1'-44'0,"1"30"0,-1 0 0,-1 0 0,-1 0 0,0 0 0,0 0 0,-5-15 0,5 26 0,0 1 0,0 0 0,-1 0 0,1-1 0,-1 1 0,1 0 0,-1 0 0,0 0 0,1 1 0,-1-1 0,0 0 0,0 1 0,0-1 0,-1 1 0,1 0 0,0-1 0,0 1 0,-1 0 0,1 0 0,-1 1 0,1-1 0,-1 0 0,1 1 0,-1 0 0,1-1 0,-1 1 0,0 0 0,1 0 0,-1 1 0,1-1 0,-1 1 0,1-1 0,-3 2 0,-3-1 0,0 1 0,0 1 0,0-1 0,1 1 0,0 1 0,-1-1 0,1 1 0,1 0 0,-11 9 0,9-6 0,0 1 0,1 0 0,0 1 0,0 0 0,1 0 0,0 1 0,0-1 0,-8 22 0,8-13 0,1 1 0,1-1 0,0 1 0,-2 28 0,-1 10 0,4-33 0,0 0 0,1 1 0,3 36 0,-1-59 0,0 0 0,0 0 0,0-1 0,1 1 0,-1 0 0,1 0 0,-1 0 0,1-1 0,0 1 0,0 0 0,0-1 0,0 1 0,0 0 0,0-1 0,0 1 0,0-1 0,0 0 0,1 1 0,-1-1 0,1 0 0,-1 0 0,1 0 0,-1 0 0,1 0 0,0 0 0,-1 0 0,1 0 0,0-1 0,0 1 0,-1-1 0,1 0 0,0 1 0,0-1 0,0 0 0,0 0 0,0 0 0,0 0 0,-1 0 0,1 0 0,0-1 0,3 0 0,7-2 0,0-1 0,-1 0 0,0 0 0,1-1 0,9-7 0,-7 4 0,0 0 0,0-1 0,-1-1 0,-1-1 0,0 0 0,0 0 0,-1-1 0,0 0 0,-1-1 0,-1-1 0,0 1 0,-1-1 0,0-1 0,9-24 0,-16 34 0,1 1 0,-1 0 0,1 1 0,0-1 0,1 0 0,-1 1 0,4-6 0,-5 9 0,-1-1 0,1 1 0,-1-1 0,1 1 0,-1 0 0,1-1 0,-1 1 0,1 0 0,-1 0 0,1-1 0,0 1 0,-1 0 0,1 0 0,-1 0 0,1 0 0,0 0 0,-1-1 0,1 1 0,-1 0 0,1 1 0,0-1 0,0 0 0,0 0 0,1 1 0,-1 0 0,0-1 0,0 1 0,0 0 0,0 0 0,0 0 0,0 0 0,0 0 0,0 0 0,0 0 0,0 0 0,-1 0 0,2 3 0,13 27-44,-2 0 0,-1 1 1,-1 1-1,-2 0 0,6 47 0,-3-23-1058,-6-31-5724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6:1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7:1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24575,'187'-87'0,"-151"66"0,-30 17 0,0-1 0,1 2 0,0-1 0,-1 1 0,1 0 0,1 0 0,6-1 0,103-19-1365,-92 21-5461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7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24575,'2'-5'0,"1"1"0,0-1 0,1 1 0,-1 0 0,1 0 0,-1 0 0,1 1 0,0-1 0,1 1 0,-1 0 0,1 0 0,-1 0 0,1 1 0,0 0 0,0 0 0,9-3 0,8-1 0,0 2 0,38-5 0,-29 6 0,100-8 0,199 8 0,-172 5 0,97-4 0,246 5 0,-323 19 0,-117-11 0,65 2 0,468-11 0,-291-5 0,748 4-1365,-1035-1-5461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8:2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24575,'-14'9'0,"0"2"0,1-1 0,0 2 0,0 0 0,1 0 0,1 2 0,0-1 0,1 1 0,1 0 0,-13 26 0,21-38 0,1-1 0,-1 0 0,0 0 0,1 1 0,0-1 0,-1 0 0,1 1 0,0-1 0,0 0 0,-1 1 0,1-1 0,0 0 0,1 1 0,-1-1 0,0 1 0,0-1 0,0 0 0,1 1 0,-1-1 0,1 0 0,-1 0 0,1 1 0,-1-1 0,1 0 0,0 0 0,0 0 0,0 0 0,-1 1 0,1-1 0,0-1 0,0 1 0,0 0 0,1 0 0,-1 0 0,0 0 0,0-1 0,0 1 0,0-1 0,1 1 0,-1-1 0,2 1 0,8 2 0,-1 0 0,1-1 0,0 0 0,15 1 0,-7-2 0,158 23 0,-175-23 0,-1-1 0,1 0 0,-1 0 0,0 0 0,1 0 0,-1 0 0,1 0 0,-1 0 0,1 0 0,-1 0 0,0-1 0,1 1 0,-1-1 0,1 1 0,-1-1 0,0 1 0,0-1 0,1 0 0,-1 0 0,2-1 0,-3 1 0,1 0 0,0 0 0,-1 0 0,1-1 0,-1 1 0,0 0 0,1 0 0,-1 0 0,0-1 0,0 1 0,0 0 0,1-1 0,-1 1 0,-1 0 0,1 0 0,0-1 0,0 1 0,-1-2 0,-2-7 0,-1-1 0,0 1 0,-1 0 0,-7-13 0,7 14 0,-41-62-1365,33 50-5461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8:3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24575,'12'0'0,"16"0"0,19 0 0,5 0 0,2 0 0,0 0 0,6 0 0,9-4 0,13-2 0,8 1 0,0 1 0,-10 2 0,-16 0 0,-14 1 0,-12 0 0,-12 1-8191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8:3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24575,'0'-1'0,"0"0"0,1 1 0,-1-1 0,0 0 0,1 1 0,-1-1 0,1 0 0,-1 1 0,1-1 0,-1 1 0,1-1 0,-1 1 0,1-1 0,0 1 0,-1-1 0,1 1 0,0-1 0,-1 1 0,1 0 0,0-1 0,0 1 0,-1 0 0,1 0 0,1-1 0,22-4 0,-21 5 0,52-6 0,-1 3 0,82 4 0,-41 1 0,872-1 0,-936-3 0,50-8 0,-49 5 0,39-2 0,596 6 0,-321 3 0,-324-1-455,1 1 0,38 9 0,-41-7-6371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8:4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24575,'0'0'0,"1"0"0,-1 0 0,0 0 0,0 0 0,0 0 0,0 0 0,0 0 0,0 0 0,0 0 0,0 0 0,0 0 0,0 0 0,0-1 0,0 1 0,0 0 0,0 0 0,0 0 0,0 0 0,0 0 0,0 0 0,0 0 0,0 0 0,0 0 0,0 0 0,0 0 0,0 0 0,0 0 0,0 0 0,0 0 0,0 0 0,0 0 0,0-1 0,0 1 0,0 0 0,0 0 0,0 0 0,0 0 0,0 0 0,0 0 0,0 0 0,0 0 0,0 0 0,0 0 0,0 0 0,0 0 0,0 0 0,0 0 0,0 0 0,-1 0 0,1 0 0,0 0 0,0 0 0,0 0 0,10-6 0,15-4 0,33-1 0,0 2 0,0 3 0,109 3 0,-109 2 0,201-11 0,179 1 0,-280 13 0,116-4 0,297 4 0,-287 21 0,15 0 0,-32-20-75,350-4-7452,-394 0 8672,1 0 5312,-166 1-6457,-16 2 0,0-2 0,1-3 0,-1-1 0,42-9 0,109-39 0,-146 38 0,1 2 0,1 3 0,60-5 0,50-7-1365,-138 20-5461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9:1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24575,'92'-1'0,"102"3"0,-76 14 0,-77-10 0,-30-3 0,0 0 0,0 1 0,-1 0 0,1 0 0,-1 1 0,13 8 0,-12-6 0,1-1 0,0 0 0,1-1 0,14 5 0,20 2 0,-9-2 0,0-1 0,0-2 0,43 3 0,139-11-1365,-190 1-5461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9:2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24575,'2375'0'-6784,"-1661"-24"6784,27 0 0,-715 24 14,936 31 6756,-588 1-6770,-84-20 0,-16-2 0,311 43 0,-205-48 0,-214-7 0,262 2-1365,-414 0-5461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9:5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24575,'25'-10'0,"1"1"0,0 1 0,0 1 0,33-4 0,-13 2 0,40-6 0,67-18 0,-119 26 0,1 2 0,0 1 0,1 1 0,-1 2 0,40 4 0,0-1 0,80-3 0,134 4 0,-133 20 0,-3-1 0,227 10 0,-219-18 0,-76-6 0,138 9 0,-6-6 0,43 1 0,-216-9 34,0 1 0,59 14 0,4 0-1501,-81-15-5359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49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24575,'0'-3'0,"4"-7"0,5 0 0,1 5 0,-1 7 0,-2 8 0,-6 1 0,-4 0-8191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9:5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24575,'2796'0'-1365,"-2781"0"-5461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0:1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24575,'9'-1'0,"0"0"0,0 0 0,15-5 0,19-3 0,346 1 0,-248 10 0,1911-1-1365,-2027-1-5461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0:2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1215 2478 24575,'-77'2'0,"40"0"0,0-2 0,-1-1 0,-41-7 0,63 4 0,1-1 0,-1 0 0,1-1 0,1-1 0,-1 0 0,-23-16 0,-75-64 0,15-7 0,50 43 0,26 28 0,-20-29 0,-12-13 0,17 26 0,2-2 0,-58-84 0,-42-77 0,112 173 0,11 14 0,1 1 0,0-2 0,1 1 0,1-1 0,1-1 0,-11-26 0,9 4 0,1-1 0,2-1 0,-3-62 0,9-125 0,2 127 0,-1 66 0,2 1 0,9-59 0,-8 80 0,1-1 0,0 0 0,1 1 0,0 0 0,1 0 0,1 1 0,0-1 0,0 1 0,14-15 0,31-36-483,153-170 1520,-90 130-2273,-85 80-1250,65-38 1,-35 32 1920,116-40-1,-142 60 1414,1 1 0,0 2 0,0 2 0,0 1 0,0 1 0,0 2 0,52 6 0,-71-3-848,0 0 0,1 1 0,-1 0 0,-1 1 0,1 1 0,-1 1 0,0 0 0,21 13 0,11 12 0,48 41 0,-72-54 0,173 158 0,-188-169 0,9 10 0,-2 1 0,0 1 0,-1 1 0,-1 0 0,20 44 0,11 18 0,-26-53 0,-2 1 0,-1 1 0,-1 1 0,-2 0 0,9 42 0,21 77 0,17 82 0,-1 235 0,-33-234 0,-22-215 0,3 24 0,-1 1 0,-3-1 0,-1 1 0,-8 64 0,6-105 0,0 1 0,-1-1 0,1 0 0,-1 0 0,0 0 0,0 0 0,0-1 0,-1 1 0,1 0 0,-1-1 0,0 0 0,0 0 0,0 0 0,-1 0 0,1 0 0,-1 0 0,1-1 0,-1 0 0,-8 4 0,-6 2 0,0-1 0,0-1 0,-23 4 0,27-6 0,-423 99 0,411-98 0,-40 1 0,40-4 0,-40 7 0,-14 16 0,57-16 0,-48 10 0,29-13-682,-65 1-1,82-7-6143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0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00:19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24575,'-4'0'0,"-1"4"0,-4 1 0,-1 0-8191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0:3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24575,'-1'12'0,"0"0"0,-1 0 0,0 0 0,-4 13 0,-6 30 0,-11 471 0,22-419 0,-1 2710-3627,4-1378 3486,-2-1077 2544,0-340-9229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0:39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1 376 24575,'4966'0'0,"-4489"-27"0,-6-33 0,-321 39 0,724-70 0,-575 65 0,262-7 412,-171 13-1577,-131-2-3735,-43-6 3769,-82 8 3749,-77 10-535,73-4 0,648 11-2083,-411 5 0,-222-3 0,177 3 0,-270 4 0,-1 3 0,0 1 0,87 31 0,-101-29 0,-4-4 0,64 9 0,-70-14 0,-1 1 0,0 1 0,0 1 0,31 12 0,-44-12 0,-1 0 0,0 1 0,0 0 0,-1 1 0,1 0 0,-2 0 0,1 1 0,-1 1 0,-1 0 0,1 0 0,-2 1 0,0 0 0,0 1 0,-1 0 0,8 16 0,5 5 0,1 0 0,42 50 0,16 24 0,37 97 0,-34-57 0,294 453 0,-1-56 0,-27 13 0,196 502-3419,-519-1009 3399,243 521 1739,-42 17 1,-97-152-1720,62 181 0,-87-306 0,-95-285-115,14 40 359,-22-62-343,0 0-1,-1-1 0,1 1 1,-1 0-1,0-1 1,0 1-1,0 0 0,0 0 1,-1-1-1,1 1 0,-1 0 1,0-1-1,0 1 1,-3 5-1,-8 8-6726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7-26T07:11:26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4357 17604 0,'35'0'109,"0"0"-109,1 0 16,17 0 0,-1 0-16,19 0 0,17 0 15,212 0 16,-247 0-31,-35 0 16,35 0-16,17 0 16,1 0-16,-54 0 15,1 0 1,35 0 0,-18 0-16,0 0 15,18 0-15,-35 0 16,35 0-16,17 0 15,-17 0 1,18 0 0,-53 0-16,-1 0 15,1 0-15,-1 0 16,19 0 15,-19 0-15,1 0 15,0 0-15,-1 0-1,1 0 1,0 0 46,-1 0-62,1 0 188,-1 0-172,1 0-1,0 0 48</inkml:trace>
  <inkml:trace contextRef="#ctx0" brushRef="#br0" timeOffset="4112.56">6773 18327 0,'0'17'46,"-17"19"-46,-36-19 32,35-17-32,-35 18 15,-17-18 1,-1 18 0,36-1-16,17-17 15,-141 18 1,142-18-1,-36 18 1,0-18-16,35 0 16,-140 0 15,87 0-31,36 0 0,-18 35 31,35-35-15,-52 0-16,-1 0 0,1 17 15,-19-17 1,1 0-16,0 0 0,17 0 16,1 0-1,35 0 1,17 0-16,-17 0 0,-18 0 16,-71 0 15,54 0-31,17 0 15,17 0-15,-16 0 16,16 0-16,19 0 16,-1 0-16,0 0 15,-17 0 1,0 0 0,17 0 15,1 0-31,17 18 15,-36-18 1,19 18 0,-1-18-16,0 0 15,-17 17 173,17-17-173,1 0 17</inkml:trace>
  <inkml:trace contextRef="#ctx0" brushRef="#br0" timeOffset="11604.09">8802 14429 0,'0'-18'94,"35"18"-63,-35 53-16,18 0 1,-1 0 15,36 88-31,0-18 16,-35-105 0,-1 35-16,-17-36 15,18 19-15,-18-19 16,18 1-1,-1 35 1,1-53 0,-18 18-16,0-1 0,0 1 15,18 17 17,-18-17-32,17 17 0,1-17 15,17 35 1,-17-18-1,-18 0 1,17-17-16,1 17 16,0 0-16,-1-35 15,19 71 1,-19-53 15,1 17-15,0-35-1,-1 17 1,1 1 0,-18 0-1,18-1-15,-1 1 16,-17 0 0,18-1-1,-1 1-15,1 0 250,0-18-234,-1 0-1,1 0-15,17 0 16,1 0-16,52 0 16,0 0-1,-18 0-15,-34-18 16,-1 0-16,-17 1 16,-1-1-16,19 0 15,-1-35 1,-17 18-16,17 18 15,71-54 1,-89 36-16,19-1 16,-1 19-16,0-1 15,-17-17 1,17 0-16,-35-1 16,35 36-16,-17-35 15,35 0-15,-36 0 16,1 17-1,0 0-15,17-52 16,18-1 0,-35 18-16,17-17 15,18-1-15,-18-35 47,141-194-47,-52 142 16,-124 122-16,18 1 15,-18 17-15,0 1 16,17-18 0,18-18-1,-35 17 1,0 19-16,18 17 16,-18-18 30,0 0-46,0 1 16,0-18 0,18 35-1,-1-36 1,-17 19 218</inkml:trace>
  <inkml:trace contextRef="#ctx0" brushRef="#br0" timeOffset="12969.33">9684 15734 0,'-18'0'109,"0"18"-77,1-18 46,17-18-63,17-17-15,1 35 16,-18-18-16,18 0 16,-1 18 15,1 0 16,-18 36-16,0-19-31,0 1 16,-18 0-16,18-36 78,0-35-78,0 0 15,18 35 17</inkml:trace>
  <inkml:trace contextRef="#ctx0" brushRef="#br0" timeOffset="13669.53">9366 16157 0,'0'0'0,"36"-35"15,-19 35 1,1 0 0,-1 0-16,1 0 15,0 0-15,-1 0 16,36 0 0,-53 18-1,36 52 1,-19-52-16,1-18 15,-18 53 1,0-18 0,0-17-1,17-1 1,-17 1-16,18-18 16</inkml:trace>
  <inkml:trace contextRef="#ctx0" brushRef="#br0" timeOffset="14464.97">9666 15963 0,'-18'0'46,"1"35"-14,-1 1-17,18-1 1,0 0 0,0-17-1,-17 0 32,17 34-31,-18-52 15,-17 36-15,35-19 15,0 19 0,0-19 32,-18 36-63,0-35 15</inkml:trace>
  <inkml:trace contextRef="#ctx0" brushRef="#br0" timeOffset="15855">9790 16351 0,'17'0'47,"18"0"-32,-17 0 1,0 0-16,-1 0 31,1 0-15,0 0-1,-1 0 1,-17 18-16,53 17 16,-53 0-16,0-17 47,0 0-32,0-1 1,-17 19 31,-1-36-32,18 17-15,-18 1 16,1 0 15,-1-18 47,18 17-78,-18 1 32,1-18-17,17 17 16,-18 19-31,0-36 110,18 35-16,36-35-63,52 0-16,-35 0 1,106 0 0,-124 0-1,0 0 1,-17 0-16</inkml:trace>
  <inkml:trace contextRef="#ctx0" brushRef="#br0" timeOffset="40889.08">6438 13406 0,'18'0'15,"-18"35"17,0 88-17,0-87 1,0 34-16,-18 1 15,1 17 1,17-35-16,-18-36 16,18 19-16,0-19 15,0 1 1,-18 0 0,18-1-1,0 1-15,0 0 16,0-1 15,0 1-31,0-53 141,0 17-126,53-35 1,-35 18 0,35 17-1,-36 0 1,19 1-1,-36-1 48,17 1-32,1 17 47,-18 17-62,0 1 0,0 17-16,35 0 15,-35-17 1,18 53-1,-18-54 1,0 1-16,0-1 16,0 1-16,0 17 31,0-17-15</inkml:trace>
  <inkml:trace contextRef="#ctx0" brushRef="#br0" timeOffset="41458.76">6967 13335 0,'0'-18'47,"-17"18"-31,-1 0-1,18 18 1,0 0 0</inkml:trace>
  <inkml:trace contextRef="#ctx0" brushRef="#br0" timeOffset="42832.09">7232 13423 0,'-18'0'47,"18"18"-31,0-1-16,-17 1 15,-19-18 1,36 18-16,0 17 15,0 18 1,-17-18 0,-1-17-16,0 17 15,18 0-15,-17 1 16,17-1 0,0 18-1,0-18-15,0-17 16,0 17-16,0-17 15,0-1-15,0 1 16,0 0 0,0-1-1</inkml:trace>
  <inkml:trace contextRef="#ctx0" brushRef="#br0" timeOffset="43585.04">7391 13670 0,'0'0'0,"0"-18"15,17 18 1,1 0 0,0 0-16,-1 0 31,19 0-16,-19 18 1,54 35 0,-71-35-16,17 35 15,1-18 17,17 0-17,-17-17-15,-18-1 16,0 1-1,0 17 1,18-17 0</inkml:trace>
  <inkml:trace contextRef="#ctx0" brushRef="#br0" timeOffset="44266.95">7691 13511 0,'0'-17'16,"-18"34"-1,-17 1 1,-1 17-16,36-17 16,-17-18-16,-1 0 15,0 35 1,1-17 0,-1-18-1,18 17 16,-17 19-15,17-19 15,-18 19-15,0-19 62,18 1-62</inkml:trace>
  <inkml:trace contextRef="#ctx0" brushRef="#br0" timeOffset="44984.82">7973 13353 0,'17'17'47,"1"36"-47,-18-18 15,0 36-15,18-18 16,-18-18-1,0 36-15,0-1 16,0 1-16,0 17 16,0-53-16,0 1 15,0 17 1,-71 52 0,53-87-16,1 17 15,-1-17-15,1 0 16,-19 17-1,19 0-15,-1-35 16,-17 18 0</inkml:trace>
  <inkml:trace contextRef="#ctx0" brushRef="#br0" timeOffset="56857.95">9666 13070 0,'0'18'47,"0"17"-47,-18-17 16,1 35-16,-1 35 16,-17-17-1,35-18-15,-18-18 16,-17 106-1,17-141-15,18 18 16,-17 17 0,-1 18-16,18-36 15,0 36 1,0-35 156,0-36-157,53-35 1,18-35 0,-54 88-1,1-17-15,-18-1 32,17 18-32,1 0 15,-18-18 1,18 18 124,-1 0-124,1 0 0,0 53 15,-1-53 0,-17 18-15,0-1-1,0 1 1,0 35 0,0-18-1,0-17-15,0 17 16,0 1 0,0 34-1,0-52 1,0-1-16,0 1 15,0 35 48,0-35-47,-17-18-1</inkml:trace>
  <inkml:trace contextRef="#ctx0" brushRef="#br0" timeOffset="57671.16">10354 13353 0,'0'-18'0,"-35"36"16,17-1 0,-17 19-1,-18 16-15,35-16 16,-17 17-16,0 0 16,-18 17-16,35-52 15,1-1-15,17 19 16,-18-1-1,18 0-15,0 1 16,0-1-16,0-18 16,0 1-1,0 17-15,0-17 16,0 0 0,0 17-16,18-17 15,-1-18-15,-17 17 16,0 1-16,18-1 15,-1-17 95</inkml:trace>
  <inkml:trace contextRef="#ctx0" brushRef="#br0" timeOffset="58373.74">10407 13476 0,'18'0'32,"-1"0"-17,18 0-15,-17 0 16,17 0 0,-17 0-16,0 0 31,-1 18-16,1 52 1,-18-34-16,18-1 16,-18 18-1,0-36 1,0 1 0,0 0-1,0-1-15,0 1 110</inkml:trace>
  <inkml:trace contextRef="#ctx0" brushRef="#br0" timeOffset="59062.51">10707 13335 0,'-18'0'16,"-35"0"-1,53 18 1,-17-18 0,-1 17-1,0-17 1,1 18-1,-19 0-15,36-1 16,-35-17-16,-18 35 16,36-35-1,17 18 32,-36 0-31,36-1-16,0 1 140,0 0-15</inkml:trace>
  <inkml:trace contextRef="#ctx0" brushRef="#br0" timeOffset="59694.69">10389 13229 0,'0'18'79,"36"35"-48,-19 0-31,1-36 15,-1 36-15,19-18 16,-36-17-16,17-18 125</inkml:trace>
  <inkml:trace contextRef="#ctx0" brushRef="#br0" timeOffset="60357.53">10883 12912 0,'18'0'16,"-18"17"15,0 71-15,0-52-16,0 17 15,0 17-15,0 18 16,0 1-1,0-1-15,0 0 16,0-17-16,0-1 16,0 1-16,0 17 15,0-18-15,-18-34 16,1-19 0,-1 19-1,18-19-15,-18-17 16,1 18-16,-1-18 31,0 18-31,18-1 16,-17 1-1,-1-18 1</inkml:trace>
  <inkml:trace contextRef="#ctx0" brushRef="#br0" timeOffset="99924.96">9737 15804 0,'0'-17'140,"0"-1"-124,0-17 15,0 0-15,0 17-16,0 0 94,-18 36-63</inkml:trace>
  <inkml:trace contextRef="#ctx0" brushRef="#br0" timeOffset="101606.95">8837 14446 0,'0'18'31,"-18"0"126</inkml:trace>
  <inkml:trace contextRef="#ctx0" brushRef="#br0" timeOffset="101799.01">8837 14446 0</inkml:trace>
  <inkml:trace contextRef="#ctx0" brushRef="#br0" timeOffset="103363.86">11236 13864 0,'-18'0'110,"-17"18"-95,17-18 1,1 17 0,34-34 109,1-1-110,-36 36 110,1 17-109,-1-35-16,0 0 16,54-35 93,-19 0-93,1 35-1</inkml:trace>
  <inkml:trace contextRef="#ctx0" brushRef="#br0" timeOffset="103469.43">11183 13847 0</inkml:trace>
  <inkml:trace contextRef="#ctx0" brushRef="#br0" timeOffset="105071.33">8784 14534 0,'35'-35'31,"1"35"0,-19-35-31,1 17 16,0 18-1,-1-17 1,-34 17 93,17 17-93,-18-17-16,0 0 31,1 18-31,-1 0 31,36-36 63,-1-35-94,-17 35 16,18 1-16,0 17 15,-36 0 79,18 35-78,-18-35-1,-17 0 1,35 18 0,0-71 77,0 0-77,0 17-16</inkml:trace>
  <inkml:trace contextRef="#ctx0" brushRef="#br0" timeOffset="106453.23">11236 13847 0,'-18'0'109,"1"17"-93,-1 1-1,0-18 17,1 17-17,17 1 1,-18-18 0,-17 18-1,35-36 95,17 0-95,1 18 1,0 0-1,-54 18 79,19 0-78,34-18 78,-17-18-94,36-17 15,-19 35 1,1-35-1</inkml:trace>
  <inkml:trace contextRef="#ctx0" brushRef="#br0" timeOffset="112133.29">17798 6967 0,'-18'53'15,"0"0"1,-52 159 0,52-177-1,-105 194 1,87-105 0,-34 17-16,17-35 15,0 0 1,53-89 62,0-52-62,18-36-1,52-17-15,1 18 16,-1-18 15,19-1-31,-72 54 16,18 0-1,-35 52 48,0 19-48,0-19-15,0 1 16,0 35-16,0 0 31,-52 70-15,16-87 0,36-19-1</inkml:trace>
  <inkml:trace contextRef="#ctx0" brushRef="#br0" timeOffset="112692.43">18574 7091 0,'-18'0'15,"0"17"1,1 19-16,-36-1 16,35 18-1,1-18-15,-19 36 16,1 17 0,0 18-16,0 17 0,17 1 15,-17 158 16,35-194-31,0-53 16,0 1-16,17-36 125</inkml:trace>
  <inkml:trace contextRef="#ctx0" brushRef="#br0" timeOffset="113279.47">18979 7373 0,'0'0'0,"18"0"78,0 35-78,-18 1 16,0 34-16,17-35 15,-17 1 1,0 70 0,0-71-1,0-18-15,18-17 141,17-35-125,18-18-16,-35 18 15,-1-18 1</inkml:trace>
  <inkml:trace contextRef="#ctx0" brushRef="#br0" timeOffset="113715.1">19226 7479 0,'0'-18'63,"-53"18"-48,36 36-15,-36-36 16,18 17 0,-1 18-1,1 1-15,17-19 16,1-17-1,-1 0 1</inkml:trace>
  <inkml:trace contextRef="#ctx0" brushRef="#br0" timeOffset="114345.3">19650 6879 0,'17'18'16,"-17"35"0,18 176-1,0-106 1,-1 195 0,-17-142-16,0 1 15,0-1 1,0 283-1,0-371 1,-35-53-16,17-17 16,18 0-1,-17-1 1,-1 1 0,0-18-1</inkml:trace>
  <inkml:trace contextRef="#ctx0" brushRef="#br0" timeOffset="115422.2">20391 8043 0,'0'0'0,"0"18"0,0 17 15,-18-17 1,18 17-16,-18-17 15,18 17-15,-17-17 16,52-36 78,-17-17-94,-1-18 15,36 0 1,-18 18-16,-17 17 16,17-17-16,-35 17 15,18 18 63,0 71-62,-18-54-16,0 19 16,0 17-16,0 17 15,0-35 1,0 1-16,0 17 0,0-36 31,0 18 16,0-70-31,17 0-1,54-36 1,17-34 0,-35 52-16,-18 0 0,-17 0 15,-1 35-15,1 18 16,-18 35 46,0 1-46,0-19 0,0 36-1,0-35-15,0 0 0,0-1 16,-18 36-1,-17 0 17,35-35-17</inkml:trace>
  <inkml:trace contextRef="#ctx0" brushRef="#br0" timeOffset="116472.78">21555 7955 0,'0'-18'78,"-18"-17"-62,0 35-1,1-17-15,-1 17 16,1 0 0,-19 0-1,1 0 1,-36 35 0,54-18-16,-19 19 15,1-1 1,-88 159-1,105-141 1,18 18 15,0-36-15,0-18 0,18-17-1,-1 0 1,19 0-1,-19 0-15,19 0 16,-1 0-16,0-17 16,18-54-1,-18 36 1,-35 0 0,18-18-1,-18 35 1,0 53 93,0 18-109,0 0 16,0 35-16,0-35 15,0 0 17,0-35-32,0 0 31,18-18 47,-1 0-62,1-18-16,35 0 15</inkml:trace>
  <inkml:trace contextRef="#ctx0" brushRef="#br0" timeOffset="117014.32">21696 7955 0,'17'-18'16,"1"18"0,0 36-1,-1 34 1,36 71-1,-17-70-15,-1 17 16,-18-88 125,1 0-110,-18-17 0,0-36-31</inkml:trace>
  <inkml:trace contextRef="#ctx0" brushRef="#br0" timeOffset="117409.41">21960 7973 0,'0'-18'31,"-17"18"-15,-1 18-16,0-18 15,-17 35-15,18-17 16,-1-18-16,0 35 16,-17-17-1,-18 17 1,35-17-16,1-1 62,-1 1-62,18-1 16,-35 36 0</inkml:trace>
  <inkml:trace contextRef="#ctx0" brushRef="#br0" timeOffset="117967.57">22243 7726 0,'35'0'47,"18"-35"-32,-36 35 1,125-18 0,-72 0-1,-17 18-15</inkml:trace>
  <inkml:trace contextRef="#ctx0" brushRef="#br0" timeOffset="118650.75">22348 7885 0,'18'0'93,"17"0"-77,-17 0 0,53 0-1,-54 0 1</inkml:trace>
  <inkml:trace contextRef="#ctx0" brushRef="#br0" timeOffset="121617.24">23054 7655 0,'0'36'31,"0"-19"-15,0 1-16,0 35 16,0-36-1,0 19 1,0-19-16,18-17 125,-1-17-109,19-19-16,-19 1 15,18-35-15,1 52 16,-19-35-16,19 0 15,-36 35 1,17 18-16,-17-17 16,18 17 62,-18 17-63,0 1-15,0 0 16,0 17 0,0 18-1,0 0-15,0 106 32,0-107-32,0 1 0,0-35 46,0 0-46,18-18 63,70-124-47,-53 89-16,18-36 15,-18 18-15,-17 18 16,17-18-1,18 0 1,-35 53 0,-1-17-1,1 17-15,0 0 47,-18 17-31,17 36-1,-17-35-15,0 52 16,0 1 0,0 70-1,0-88-15,0-18 16,0-17 0,0 0-1,0-1 1</inkml:trace>
  <inkml:trace contextRef="#ctx0" brushRef="#br0" timeOffset="122573.58">24201 7937 0,'0'0'0,"17"-35"16,1 35-1,-1 0-15,-17-17 16,18-19 31,-18 1-31,0 17-1,0-52 1,-35 70 46,17 0-46,18 17-16,-35-17 16,17 18-1,1-18 1,-36 53-1,53-35 1,-18-18-16,18 53 16,-18 17-1,1-17 1,17 0-16,0-35 16,0 17-1,0-17 1,0 34-1,17-52 17,19 0-32,-19 0 15,36-52 1,-35 16-16,35-17 16,35-17-16,-17-18 15,-54 35-15,-17 35 16,0 36 93,0 35-93,0-36-1,18 18 1,-18-17-16,17 0 16,-17-1 15,36-34 47,17-19-78</inkml:trace>
  <inkml:trace contextRef="#ctx0" brushRef="#br0" timeOffset="123009.68">24800 7638 0,'18'17'32,"17"107"-17,-17-71 1,-1-18-16,19 18 15,70 106 1,-71-54 0,18-52-16,-53-35 15,17-18-15,1 0 125,0 0-109,-18-35-16,0-18 16,0 0-16</inkml:trace>
  <inkml:trace contextRef="#ctx0" brushRef="#br0" timeOffset="123471.21">25206 7673 0,'-18'18'31,"1"-1"-16,-19 1-15,-17 35 16,18-18 0,0 18-1,17-53 17,18 18-17,0-1-15,-17 36 16,17-35-1,-18-18 1,18 53-16,-18-18 31</inkml:trace>
  <inkml:trace contextRef="#ctx0" brushRef="#br0" timeOffset="125258.27">26229 6685 0,'0'53'78,"0"88"-63,0-17-15,0-19 16,0 54 0,0 159-1,0-142-15,0 0 16,0-52-16,0-1 15,0-34 1,0-54 0,-18-17-16,18-36 140,0 0-124,0-35 0,0 18 15,0-53-31,36 70 15,-36 1 1,17 17 31,1 0-31,-18 17-1,0 1-15,0 0 16,0 70-1,35-53 1,-35-17-16,0 35 16,0 88-1,0-88 1,0-1-16,0 1 16,0-35-1,0 53 1,0-18-1,0-36-15,0 18 16,0-17 0,0 0-16,0-1 15,0 1-15,0 0 32,0-1-17,0 1 63,18 0-78,-18-1 16,0 1 0,35-18 124,-17 17-124,-1-17-1,19 0 298,-19-17-297,36-36-16</inkml:trace>
  <inkml:trace contextRef="#ctx0" brushRef="#br0" timeOffset="126411.51">27146 6932 0,'0'53'32,"-17"18"-32,17-36 15,-18 18-15,18 17 16,0 36 0,-53 141-1,35-159-15,18 18 16,0-88-16,0-1 15,0 1 1,0 0 0,0-71 140,0 17-140,0 1-16,18-18 0,17-35 31,-17 70-16,0 1 1,-1-1-16,1-17 16,0 35-1,-1 0 48,1 0-63,-18 18 15,0 17 1,0 0-16,0 36 16,0 17-16,0-53 15,0 0 1,0 1 0,0 17-16,0-18 15,0 18 1</inkml:trace>
  <inkml:trace contextRef="#ctx0" brushRef="#br0" timeOffset="126999.69">27728 7179 0,'-35'18'31,"0"87"-15,35-69-16,-18 17 16,0 35-1,-34 335 1,52-264-1,0-141-15,0 17 16,0-17-16,0-1 16,0 1 109,17-18-110,18 0 1,-17 0 0</inkml:trace>
  <inkml:trace contextRef="#ctx0" brushRef="#br0" timeOffset="127804.89">27975 7620 0,'0'35'31,"0"1"-31,-17 34 16,17-17-1,0 0-15,0-18 0,0 0 16,0 1 15,17-19-15,36-17 15,-18 0 0,-17 0-15,-18-17 0,0-19-16,0 1 15,0-35-15,0-19 32,0 1-32,0 35 0,0 18 15,0 17-15,0 1 78,-35 17-62,0 17 46,17 1-62,-17 17 16,17-35-16,18 18 31,-18 0-31,18-36 78,18 0-78</inkml:trace>
  <inkml:trace contextRef="#ctx0" brushRef="#br0" timeOffset="128504.01">28310 7126 0,'18'35'31,"-18"18"-31,0 0 16,18 71-1,-18-89-15,0 18 16,0-35-16,0 52 16,0 18-16,0 36 15,0-18 1,0 141 0,0-159-16,0-71 15,0 1-15,0 0 31,0 35-15,0-36-16,0 18 16,-18-17-16,18 0 15,-35-1 32,52-17 47,1 0-78</inkml:trace>
  <inkml:trace contextRef="#ctx0" brushRef="#br0" timeOffset="128871.26">28610 8202 0,'0'35'78,"0"-17"-62,0 35-16,0-18 15,-17-17 1,17 17 0,0-17-16,0-1 15</inkml:trace>
  <inkml:trace contextRef="#ctx0" brushRef="#br0" timeOffset="130018.57">30198 7179 0,'-36'88'16,"19"18"-16,-18-18 16,-1 18-1,19-18-15,-1 71 16,0 0-16,1-18 15,-54 194 1,18-176 15,18 52-31,35-175 16,0-72 62,0-34-62,0 17-1,35-18-15,36-70 16,-36 71 0,71-160-1,-106 195 1,18 35 78,-18 18-79,0 17 1,0 0-1,0 1 1,0 17-16,0-36 16,0 1-16,0-1 15,0 19 1,0-19-16,0 1 16,17-18 124</inkml:trace>
  <inkml:trace contextRef="#ctx0" brushRef="#br0" timeOffset="130681.3">30815 7673 0,'-18'18'16,"-17"34"-16,0 19 15,17-18 1,18 17-1,0-17-15,0 18 16,0-53-16,0 17 16,0-17-16,0-1 15,0 1 32,0-1-47,0 1 47</inkml:trace>
  <inkml:trace contextRef="#ctx0" brushRef="#br0" timeOffset="131836.79">31186 7497 0,'0'0'15,"35"0"1,-18 0-16,1 0 16,0 0-1,-1 17-15,-17 1 16,0-1-16,0 19 16,0-19-1,0 54 1,0-53-1,0 17 1,0-18-16,0 1 16,0 17-1,-35 54 1,35-72-16,0 1 16,-35 17-1,17-17 1,18-1-1,-17-17-15,-1 0 16,0 53 0,-17-53-1,17 0 1,18 18 93,0 0-93,36-18 15,17 0 0,-36 0-31,1 0 63,-18-18-47,17 18-1,1 0 1,0-35-1,17 17-15,-17 18 16,-1 0 0,1 0-1,0 0 1</inkml:trace>
  <inkml:trace contextRef="#ctx0" brushRef="#br0" timeOffset="132510.29">31785 7320 0,'18'35'47,"-18"18"-31,0 18-1,18 52 1,-18-34-1,0 16-15,0-16 16,0 175 0,0-176-1,0-17-15,0-36 16,0-17 0,-18 17-16,18 0 15,-18 1 1,1-19-1,-1 1 32,0 0-15</inkml:trace>
  <inkml:trace contextRef="#ctx0" brushRef="#br0" timeOffset="134602.92">32332 7126 0,'0'-18'31,"0"1"-31,18 17 31,-1-18-15,1 18 31,-18 35 0,0 18-32,0 18-15,0-18 16,-18-36 0,1 72-1,-1-72-15,18 36 16,0 18-1,-18-36-15,18 0 16,0 18 0,0-35-1,0 17 1,0-17 0,0 17 15,0-17 0,18-1-15,0-17-16,-1 0 15,1 0 1,0 0 0,-1 0-1,-17 18 95,0 0-95,0-1 1,-17 1-16,-1 0 15,18-1-15,-35 1 16,17-1 0,0 19-1,1-36-15,17 17 16,0 1-16,-18-18 16,1 18-1,17-1 1,-18 19-1,18-19-15,0 1 47,0 17-31,0-17 0,0 17-1,0 0-15,-35-17 16,35 0-1,0 35 1,0-18-16,0 0 16,-18-35-16,18 53 15,0-18 1,0-17 0,0 0-1,0 17-15,0-18 16,0 19-16,0-19 15,0 1 1,0 17 0,0 1-1,0-19-15,0 1 16,0 0 0,-18 17-1,18-18 48,0 1-48,-17 0 48,-1 17-48,18-17 1,0-1 0,-18-17 15,-35 71-15,36-54-1,-1 1-15</inkml:trace>
  <inkml:trace contextRef="#ctx0" brushRef="#br0" timeOffset="136667.75">17498 9631 0,'35'0'63,"18"0"-48,35 0 1,212 0-1,-106 0-15,53 0 16,18 17 0,422 36-1,-263-35-15,17 17 16,564 36 0,-529-71-16,1 0 15,-36 17 1,370 19-1,-388-36-15,-70 0 16,494 0 0,-424 0-16,124 0 15,53 0 1,-1 0-16,54 0 16,617 0-1,-723 0-15,-124 0 16,-70 0-1,582-36 1,-671-16 0,195-37-1,-247 36 1,-1 36-16,19-36 16,511-53-1,-495 53 1,-175-17-1,-71 52 1,0 0-16,0-17 16,0 17-16,0 1 15,0-1 1</inkml:trace>
  <inkml:trace contextRef="#ctx0" brushRef="#br0" timeOffset="167642.89">8220 7444 0,'17'0'31,"-17"-18"-15,18-17-1,-18 17-15,0-35 16,35-17 0,-35 17-16,18 0 15,0-18-15,-18 36 16,0 17 0,0-35-1,0 36-15,17-1 16,-17 0-1,0-17 1,0 0 0,18 17-1,-1-35 1,-17 0 0,0 36-1,0-19 1,18-34-1,-18 52-15,18 1 16,-18-19 0,0 19-16,0-1 15,17-35 1,-17 36 0,18 17 30,-18-36 17,0 19-47,0-1-1,0-17 1,18 17 15,-18-17 16,17 35-31,-17-18-1,0 1-15,18-1 16,0 0 46,-1-17-46,1 35-16,-18-18 16,53-17-1,-18-18 16,-17 53-15,-1-18 0,1 18-16,0-17 15,-1 17 1,71-18 0,-17 1 15,-36 17-16,-17 0 1,70 0 0,-53 0-1,36 0 1,17 0-16,0 0 16,71 52-1,-141-52 1,35 18-16,-36-18 15,36 18 1,-18-18 0,177 17-1,-177-17 1,1 0-16,-1 18 16,-17-18 15,-18 53 47,0 18-62,0-36-16,0 0 15,0 0-15,0-17 16,0 53-1,0 175 1,0-193 0,0 0-1,0 0 1,0-35 0,0 0-16,0-1 62,0 18-31,0-17-31,0 17 0,17-35 16,-17 18 31,0 0-47,18-1 15,-18 1-15,0 0 32,0-1-17,0 1-15,0 17 172</inkml:trace>
  <inkml:trace contextRef="#ctx0" brushRef="#br0" timeOffset="175438.41">11642 13264 0,'0'-17'16,"17"17"-1,89-35 1,-35 17 0,52 0-16,1 18 15,175 0 1,-104 0-16,16 0 16,18 0-1,477 0 1,-477 0-1,18 0-15,-53 0 16,194 0 0,-264 0-1,-36 0-15,-70 0 16</inkml:trace>
  <inkml:trace contextRef="#ctx0" brushRef="#br0" timeOffset="183750.45">12559 17551 0,'53'0'110,"-18"0"-95,36 0 1,87 0-1,-69 0-15,34 0 16,-17 0-16,53 0 16,-18 0-16,17 0 15,-16 0 1,157 0 0,-122 0-16,-36 0 15,35 0-15,-17 0 16,-18 0-16,-17 0 15,-1 0 1,-17 0-16,0 0 16,-18 0-16,0 0 15,-53 17-15</inkml:trace>
  <inkml:trace contextRef="#ctx0" brushRef="#br0" timeOffset="189673.87">13406 15663 0,'0'-17'219,"0"34"46,17-17-265,1 0 16,-1 0 15,1 0-15,0 0-1,-1 0 17,1 0-1,0 0-15,-1 0-1,1 0 32,0 0-31,-1 0-1,1 0 1,-1 0 15,1 0-15,17 0 15,-17 0-15,0 0-1,-1-17 1,1-1 15,0 18-15,-18-18-1,17 18 1,1-17 0,0-1 46,-1 0-46,-17 1-1,18 17 1,-18-18 15,0 1-31,17-1 16,-17-17-16,18 17 16,0 0-1,-18 1 32,0-1-31,0 0-1,17-17 48,-17 18 437,18-1-469,-18 0-31</inkml:trace>
  <inkml:trace contextRef="#ctx0" brushRef="#br0" timeOffset="190094.96">13917 15222 0,'0'-17'31</inkml:trace>
  <inkml:trace contextRef="#ctx0" brushRef="#br0" timeOffset="193900.5">12136 18591 0,'-18'18'94,"36"-18"-78,34 0-1,19 0 1,0 0-16,34 0 15,54 0 1,18 0-16,-1 0 16,318 0-1,-335 0 1,-18 0-16,0 0 16,18 0-1,-36-18-15,-35 18 16,159-17-1,-176 17 1,-36 0-16,0 0 31,71 0-15,-53 0 0,18 0-16,-19 0 15,19 0 1,0 0-1,-1 0-15,-17 0 16,-18 0-16,-17 0 16,0 0-1,-1 0 32,1 0 16,0 0-32,-1 0-31</inkml:trace>
  <inkml:trace contextRef="#ctx0" brushRef="#br0" timeOffset="197645.88">15293 18468 0,'18'0'47,"-1"-18"-47,1 1 16,17-72 0,0 19-16,-17-1 15,17 1-15,-17 17 16,-18 35-1,53-158 1,-18 105-16,18-17 16,-35-18-16,-1 18 15,1-18 1,17-88 0,-17 71-16,-18 35 15,53-159 1,-36 123-16,-17-17 15,0-124 1,0 107 0,18-160-1,-18 159-15,0 18 16,0-17-16,0 52 16,0-18-1,0-123 1,0 106-16,0-18 15,0-123 1,0 106-16,0 17 16,0-17-1,0-124 1,0 159-16,0 0 16,0 17 15,0-88-31,0 89 0,0 0 15,-18-1-15,1 1 16,-36-177 0,18 176-16,-18-17 15,17 0 1,-17 0-16,18 17 16,-18-34-16,0 17 15,-17-1-15,-1 19 16,1-36-16,17 18 15,-18 18 1,-52-142 0,52 142-16,1 17 15,-89-124 1,71 125 0,-124-125-1,71 124-15,-18-17 16,-194-106-1,159 105-15,-17 18 16,-19-17 0,19 17-16,-1-17 15,-158-36 1,211 88-16,0 18 16,0-17-16,1 17 15,34 18 1,1-18-16,-1 17 15,18 1-15,1-18 16,16 18-16,19 0 16,-1 17-1,54 0 1,-72-34 0,37 34-16,52 0 15,-36 18-15,19 0 16,17-17-1</inkml:trace>
  <inkml:trace contextRef="#ctx0" brushRef="#br0" timeOffset="198556.11">10866 7161 0,'-18'0'31,"-35"18"1,35-18-32,-17 35 0,17-35 15,-17 36 1,0-36 0,17 0-16,18 17 15,-35 18-15,17-35 16,-35 36-16,18-36 15,-71 88 17,89-70 108,17-1-140,0 36 32,35 88-1,0-35-31,0-18 15,-17-52-15,0-1 16,17 0-16,-35-17 16,18-1-16</inkml:trace>
  <inkml:trace contextRef="#ctx0" brushRef="#br0" timeOffset="208173.6">10425 6756 0,'35'-36'16,"18"36"0,-36-17-1,72-1 1,69 0-16,19 1 0,775-36 31,-458 18-15,53 35-16,0-36 15,70 1-15,0 0 16,601-36 0,-531 36-16,-16-36 15,-1 36 1,-35-35-16,-18-1 16,18 0-16,-53-17 15,-141 18-15,36-18 16,-89 35-16,0 0 15,-35 0 1,229-53 0,-282 53-16,-36 35 15,1-35-15,-1 1 16,1 34 0,282-70-1,-283 35-15,-34 0 16,228-71-1,-246 89-15,-1-35 16,1-1 0,0 0-16,-1 1 15,-34 17-15,-18 0 16,-1 18-16,1-36 16,0 1-1,-36 17-15,36-18 16,212-88-1,-213 54-15,1 52 16,0-53-16,0 53 16,-1-18-1,1 1-15,0-1 16,0 1-16,-1-1 16,124-52-1,-140 52-15,-54 36 16,18 0-1,-89 17 1,1 18 0,-53 0 202</inkml:trace>
  <inkml:trace contextRef="#ctx0" brushRef="#br0" timeOffset="208924.43">30233 3210 0,'18'0'31,"-18"-17"-31,53-1 16,17-17 15,-52 35-15,-1 0-16,1 0 15,35 0-15,-35 0 16,17 0 15,-17 0-31,-1 0 16,1 0-1,-1 0 64,1 70-48,-18-17-31,0-18 15,0 1 1,0 34-16,0-52 0,0 0 16,0-1 15</inkml:trace>
  <inkml:trace contextRef="#ctx0" brushRef="#br0" timeOffset="-192467.09">18838 18009 0,'0'18'172,"0"-36"-140,36-35-17,-36 36-15,17-19 0,-17-16 31,18-1 1,-18 17-17,18-17-15,-1 36 16,1-1 0,-18-17-1,0 17-15,0 1 16,0-1-16,17 0 15,1 1-15,0-19 16,-18 1 0,0 0-1,17 0-15,-17 17 16,18-35-16,0 18 16,-1 17-1,-17-17 1,18-18-1,-18 18 1,35-18 0,-17 0-16,17 0 15,0 18 17,-35 17-32,18-35 15,-18 18-15,0 17 16,18-35-1,35-17 1,-18 17-16,-18 0 16,1 35-1,0-35 1,-18 18-16,35-18 16,-35 35-16,18-34 15,17-1-15,-35 35 16,53-53-1,-53 36 1,18-18 0,-1 36-16,1-36 15,-1 17-15,1 1 16,0 17-16,-1-17 16,-17 18 15,18-1-31,17-35 15,-17 18-15,-18-1 16,35 1 0,-17 0-16,-1 17 15,19-52 1,-19 17 0,1 35-16,0 0 15,-1-17 1,1 18-16,-18-36 15,53-18 1,-36 53 0,1-17-16,0-18 15,-1 36 32,19-19-31,-36 19-16,0-1 15,17 18 17,19-88-17,-19 88-15,-17-18 16,36-35 0,16 0-1,-52 36-15,36-1 16,-19-35-1,1 36-15,35-1 16,-18-35 0,18-18-1,-18 36-15,-17 18 16,53-36 0,-71 35-1,17 0 1,1 18-16,-1-17 15,1-19 1,0 36-16,-1 0 16,1 0-1,0 0 63,-1 0-62,1 0 0,0 0-1,-1 53 1,19-17 0,-1 17-1,0-18-15,-35-18 16,18 19-16,-1-19 15,-17 1-15,0 17 16,53 53 31,-53-70-47,18 17 16,-18 1-1,35 52 1,-35-70-1,0-1-15,0 1 16,18 17 0,-1 18-1,1 35 1,-18-70 0,18-1-16,-1 19 15,-17-19-15,0 1 16,18 17 15,17 1-31,-35-19 16,18-17-16,-18 18 0,18 17 15,-1-35 1,18 35 0,1-17-1,17 17-15,-18-35 16,0 18-16,1 0 15,16-1 1,-34-17-16,17 0 16,-17 0-1,0 0 1,17 0 0,-17 0-16,17-17 15,18-36-15,-36 17 16,19 1-16,34-18 15,18-17-15,18-54 16,-70 89 0,-19-18-16,18-18 15,18-34-15,18-1 16,17-18-16,0-17 16,-17-18-1,-18 1-15,17-1 16,19 0-16,-19 0 15,1 36-15,-1-36 16,-35 0-16,36 1 16,0-1-1,-36 18-15,18-18 16,-18 0-16,36 1 16,-18-19-16,17 18 15,-35 36-15,1 0 16,17 17-1,-36 0-15,1 88 16,-18 1-16,0-1 16,0 0-16,0 1 15,0-1 1</inkml:trace>
  <inkml:trace contextRef="#ctx0" brushRef="#br0" timeOffset="-189947.36">23177 18062 0,'0'-17'109,"18"-54"-78,53-70-31,-54 35 16,1 71-1,0-36-15,17 1 16,0-19-16,18 1 16,-18 18-1,1-36-15,-1 35 16,0-34-16,-17 69 16,17-34-1,0 17-15,-17 0 16,17-18-1,18-17-15,18-18 16,-18 0-16,0 1 16,0-1-16,-18 18 15,35-18-15,-34 0 16,-1 35 0,18-17-1,-18 0-15,0 0 0,1-18 16,17-35 15,-18 70-31,0 1 16,71-177 15,-71 194-31,-35 18 16,18-36-16,17 36 15,-17 17 1,-1-35-16,19 18 0,-19 0 15,19-18-15,17 0 16,-36 18-16,18 17 16,-17-17-1,17-18-15,-17 35 16,17 18 0,-17-18-1,0 18 1,-1 0-1,1 0 64,-1 0-79,1 0 31</inkml:trace>
  <inkml:trace contextRef="#ctx0" brushRef="#br0" timeOffset="-189289.22">25012 14711 0,'0'17'32,"-35"54"-32,-1 88 15,-140 352 1,70-211-16,18-18 15,-18-17-15,18-18 16,-18 0 0,-53 141-1,89-229-15,52-142 16,18-34 31,0-72-32,194-510 1,-53 175-16,53-34 16</inkml:trace>
  <inkml:trace contextRef="#ctx0" brushRef="#br0" timeOffset="-189131.6">24606 15752 0,'-17'17'0,"34"-34"0,-70 140 31,-53 124-31,-17 18 31,0 17-31,-1-18 16,106-246 0,-17-18-1,18-35-15,-72-54 16</inkml:trace>
  <inkml:trace contextRef="#ctx0" brushRef="#br0" timeOffset="-187190.92">17445 10425 0,'0'17'31,"0"124"-15,0-52 0,0-19-1,17 36-15,1 17 16,70 301 0,-52-301-1,-1 1-15,18-19 16,-18-34-1,-17-36-15,-18-17 16,53 105 0,-36-87-1,1-1-15,-18-17 16,18 17 0,-18-17-16,17-18 15,54 88 1,-36-53-1,18 18 1,-53-35-16,35-18 16,-17 35-16,-1-35 15,19 0 1,-1 0-16,-17 0 16,17 0-1,141-53 1,-123 18-1,0-1 1,-35 19-16,35-1 16,-18-35-1,18 18 1,-18 0 0,36-54-16,-18 72 0,17-71 15,-17 52 1,-35 19-16,35-36 15,0 17 1,-53 19-16,35-18 16,-17 17-1,-1 0 1,1 1 0,35-1-1,-36 0 1,19 1-16,-1 17 15,-17 0 1,34 0-16,1 0 16,-17 0-1,-1 0 1,-17 17 0,-1 1-1,19 0-15,52 35 31,-53-18-31,0 0 0,1 0 16,-1 36 0,0-18-1,-17-18-15,-18 18 0,35-35 16,-17 35-16,-1-36 16,1 19-1,17 34-15,0 36 16,1 0-1,-19 17-15,1-35 0,35 18 16,18 176 15,-54-176-31,1-17 16,-1-1-16,1-18 16,0 1-16,-1-1 15,1-17-15,-18-35 16,18 17-1,-18-17 1,17-18 15,-17 17-31,0 1 16</inkml:trace>
  <inkml:trace contextRef="#ctx0" brushRef="#br0" timeOffset="-179797.47">18168 12365 0,'18'0'63,"17"-35"-48,0-1 1,-35 19 15,0 34 63,0 1-78,0 0-1,0-1-15,0 18 16,0-17 0,0 0-16,0 17 0,0-17 31,0 17-16,-17-35 1,-1 18-16,18-36 94,18-88-63,-18 71-31,17 0 16,1 35-1,-18-18-15,18 0 0,-18 36 94,0 0-63,0-1-31,0 1 0,-18-18 78,18-35-62,0 17 0,0 0-1,0-17 1,35 35 0,-35 18 46,0-1-46,0 1-16,0 0 15,0 17-15,0 0 32</inkml:trace>
  <inkml:trace contextRef="#ctx0" brushRef="#br0" timeOffset="-178046.68">19403 11589 0,'-18'-18'78,"18"0"-63,0 1 1,18 17 0,-1-18-16,1 18 93,-18 18-77,0 17 0,0 0-1,-18-17-15,18-36 110,0 1-95,53-19 1,-35 36 15,0 0-15,-54 18 62,19 17-62,-19-17-1,36-36 48,0 1-48,0-1 17,0-17-17</inkml:trace>
  <inkml:trace contextRef="#ctx0" brushRef="#br0" timeOffset="-140936.62">22172 1199 0,'35'-35'16,"-35"18"-1,18 17 1,0 0 0,17 0-1,-17 52 1,-1-34-1,18 35-15,-17-18 16,35 89 0,-53-107-1,18 36-15,-1-17 16,1 34 0,0-70 124,-1-18-124,1-34-16,-1-1 15,-17 35 1</inkml:trace>
  <inkml:trace contextRef="#ctx0" brushRef="#br0" timeOffset="-140420.47">22613 1147 0,'-35'0'16,"-1"0"-1,19 17 1,-71 71-1,70-70-15,-35 35 16,18-35-16,0 17 16,-1 18-16,19-53 15,-1 17 1,-35 36 0,35-35-16,1 0 78,17-1-63,0 1 95</inkml:trace>
  <inkml:trace contextRef="#ctx0" brushRef="#br0" timeOffset="-139511.49">23848 1111 0,'-18'0'31,"-17"18"-15,17 0-1,-17 17-15,0-35 16,-54 53-1,72-36-15,-1-17 16,-17 36 0,17-36-1,1 0-15,-1 17 16,0 1 0,18 0-16,-17-1 15,-1 18 1,18 54-1,0-54 1,0 53 0,0-35-16,0 18 15,18-18 1,52 35 0,-52-88-1,35 53 1,0-53-1,-18 0-15,36 0 16,-19 0 0,-34 0-1,0 0 110</inkml:trace>
  <inkml:trace contextRef="#ctx0" brushRef="#br0" timeOffset="-139022.34">23495 1570 0,'18'-18'31,"17"1"-31,18-1 16,70 0 15,-35 1-31,1 17 16,17 0 15</inkml:trace>
  <inkml:trace contextRef="#ctx0" brushRef="#br0" timeOffset="-138453.89">24571 847 0,'0'53'32,"0"-1"-32,0 37 15,0 34-15,0-70 16,0-35-16,0 35 15,0 17-15,0 18 16,0 1 0,0-1-1,0-18-15,0-34 0,0-19 78</inkml:trace>
  <inkml:trace contextRef="#ctx0" brushRef="#br0" timeOffset="-136948.39">24730 970 0,'0'0'0,"17"0"32,1 0-17,0 0 1,-1 0 0,19 0-1,-36 35 1,0-17-1,35 17 1,-35-17-16,0 0 16,17-18-1,-17 17-15,0 1 32,0 17-17,0-17-15,0-1 16,0 19-1,0-19 1,0 1 0,0 0-1,-17 17-15,-1-17 16,1-1 0,-1 1-1,0 17 1,1-35-1,-1 18 392,18 17-392,0 0 1,53 36 0,-35-36-16,17-17 15,0 35 1,0 17-16,1 1 31,-1-18-31,-17-53 16,-1 17-1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7:05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17:3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54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2803 24575,'0'-15'0,"-1"1"0,-1-1 0,-1 1 0,0-1 0,0 1 0,-2 0 0,1 1 0,-2-1 0,-12-22 0,-7-3 0,-50-64 0,-17-24 0,-69-194 0,29-12 0,120 302 0,1-1 0,1 0 0,2 0 0,1-1 0,2 0 0,-1-49 0,16-198 0,-4 227 0,2 1 0,2 1 0,24-68 0,0 33 0,83-148 0,-50 107 0,-34 55 0,-26 54 0,0 0 0,1 1 0,1 0 0,1 1 0,0 0 0,1 0 0,0 1 0,22-22 0,-5 14 0,2 2 0,0 1 0,1 1 0,0 1 0,2 2 0,0 1 0,1 2 0,0 1 0,1 1 0,0 3 0,0 0 0,1 3 0,0 0 0,0 3 0,60 3 0,-86 0 0,0 0 0,0 1 0,0 1 0,0 0 0,-1 0 0,1 0 0,-1 2 0,14 7 0,4 6 0,35 29 0,-21-14 0,349 294 0,-374-310 0,0 1 0,-1 0 0,-1 0 0,-1 2 0,13 23 0,44 107 0,-32-62 0,-10-25 0,-4 1 0,-2 1 0,-3 1 0,-3 1 0,-3 1 0,-2 0 0,-4 0 0,-2 97 0,-5-122 0,-4 184 0,3-215 0,-1 1 0,0-1 0,-1 1 0,-1-1 0,0 0 0,0 0 0,-1-1 0,-1 1 0,0-1 0,0 0 0,-1-1 0,0 1 0,-1-1 0,-1-1 0,-18 18 0,-3-2 0,-1-1 0,-1-2 0,-67 36 0,-411 171 0,414-189 0,-25 3 102,-12 7-1569,100-35-5359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0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24575,'0'1'0,"1"0"0,-1 0 0,1-1 0,-1 1 0,1 0 0,-1 0 0,1 0 0,0 0 0,-1-1 0,1 1 0,0 0 0,0 0 0,-1-1 0,1 1 0,0-1 0,0 1 0,0-1 0,0 1 0,0-1 0,0 1 0,0-1 0,0 0 0,0 0 0,0 0 0,0 1 0,2-1 0,33 4 0,-30-4 0,368 5 0,-204-7 0,44 15 0,-168-8 0,376 3 95,-39-3-1190,-158 22-3506,111 38 4019,37 5 763,117-13 5808,-169-22-5976,-32 3-13,61-33 0,-192-7 0,263 2-1365,-396 0-5461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09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24575,'504'-11'0,"-98"1"0,1668 7-692,-331 3 737,-751-22-1021,-105 1 635,1914 16 264,-1455 7 1892,-1337-2-1767,-1-1 1,1-1-1,0 1 1,12-5 0,29-5-66,44 3 17,208-25 0,-219 27 0,-67 6 0,0 0 0,0-2 0,0 1 0,-1-2 0,1 0 0,0-1 0,-1-1 0,17-7 0,9-10-1365,-22 13-5461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1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661 306 24575,'-4'1'0,"0"1"0,0-1 0,0 1 0,1-1 0,-1 1 0,0 0 0,1 1 0,-1-1 0,1 1 0,-6 5 0,-6 3 0,-3 3 0,0 1 0,1 1 0,0 0 0,1 1 0,1 1 0,-21 32 0,29-39 0,-1 0 0,0-1 0,0 0 0,-1 0 0,-1-1 0,1 0 0,-1-1 0,-1 0 0,1-1 0,-1 0 0,-1 0 0,1-1 0,-1-1 0,0 0 0,-16 4 0,9-3 0,1-1 0,0 0 0,0-1 0,0-1 0,-31 1 0,44-4 0,0-1 0,0 1 0,1-1 0,-1 0 0,0 0 0,0 0 0,1-1 0,-1 0 0,0 1 0,1-2 0,0 1 0,-1-1 0,1 1 0,0-1 0,0 0 0,1 0 0,-1-1 0,1 1 0,-1-1 0,1 0 0,0 0 0,-2-4 0,-3-7 0,1 0 0,0-1 0,2 1 0,-1-1 0,2-1 0,0 1 0,1 0 0,1-1 0,1 0 0,0 1 0,1-1 0,0 0 0,4-20 0,-2 29 0,0 1 0,0 0 0,1 0 0,0 1 0,0-1 0,0 0 0,1 1 0,0 0 0,7-8 0,50-51 0,-20 23 0,-29 28 0,8-10 0,47-41 0,-59 58 0,0 1 0,0 1 0,1-1 0,-1 1 0,1 1 0,1 0 0,-1 0 0,0 0 0,1 2 0,13-4 0,0 3 0,-1 0 0,1 2 0,0 0 0,0 2 0,35 5 0,-44-4 0,0 2 0,0 0 0,0 0 0,0 2 0,-1 0 0,0 0 0,0 1 0,0 1 0,20 16 0,-7-3 0,-2 1 0,-1 2 0,0 0 0,-2 2 0,26 38 0,-45-59 0,1-1 0,-1 0 0,0 1 0,0 0 0,-1 0 0,1-1 0,-1 1 0,0 0 0,0 0 0,0 10 0,-1-12 0,0-1 0,-1 1 0,1-1 0,-1 1 0,1-1 0,-1 0 0,0 1 0,0-1 0,0 0 0,0 1 0,0-1 0,-1 0 0,1 0 0,-1 0 0,1 0 0,-1 0 0,0 0 0,0-1 0,0 1 0,0 0 0,0-1 0,0 0 0,0 1 0,-3 0 0,-18 9-455,-2-1 0,-39 10 0,39-14-6371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1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24575,'7535'0'-3984,"-7463"0"-223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2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24575,'0'2'0,"1"-1"0,0 0 0,-1 0 0,1 0 0,0 0 0,0 0 0,0 0 0,-1 0 0,1 0 0,0 0 0,0 0 0,0-1 0,1 1 0,-1 0 0,0-1 0,0 1 0,0-1 0,0 1 0,1-1 0,-1 0 0,0 1 0,0-1 0,1 0 0,-1 0 0,0 0 0,1 0 0,1 0 0,3 1 0,547 99 0,20-28-406,764-1-1,361-73-3954,-523-1 1826,-1116 2 2550,-27 0 70,0 1 0,1 1 0,-1 2 0,41 9-1,-36 1-164,-14 1-761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3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24575,'5'3'0,"-1"-1"0,1 0 0,0 0 0,0 0 0,0 0 0,0-1 0,0 0 0,0 0 0,0 0 0,0-1 0,1 1 0,8-2 0,2 2 0,549 6 0,-345-9 0,1540 2 0,-1526-12 0,-26 0 0,381 13 0,-547-4 0,-1-1 0,69-17 0,20-2 0,313 2 0,-30 3 0,-401 17 0,58-5 0,0-4 0,121-32 0,-71 14 0,-53 13 0,7 0 0,-1 3 0,87-2 0,154 10 0,-225 5 0,3266 1 0,-3181 11 0,-8 0 0,299 8 0,-388-16 0,406 57 0,-149-14 0,883 41-1130,-18-12-4617,-1096-68 5528,-31-2-876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4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24575,'0'0'0,"0"1"0,1-1 0,-1 1 0,0-1 0,0 1 0,1-1 0,-1 1 0,0-1 0,1 1 0,-1-1 0,0 0 0,1 1 0,-1-1 0,1 1 0,-1-1 0,0 0 0,1 1 0,-1-1 0,1 0 0,-1 0 0,1 1 0,-1-1 0,1 0 0,0 0 0,-1 0 0,1 0 0,0 1 0,20 2 0,-17-2 0,217 10 0,-108-8 0,1384 15 0,-1185-18 0,-44 9-1365,-214-4-5461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24575,'0'0'0,"1"-1"0,-1 0 0,1 0 0,-1 0 0,1 0 0,0 1 0,-1-1 0,1 0 0,0 1 0,-1-1 0,1 0 0,0 1 0,0-1 0,0 1 0,0-1 0,0 1 0,-1-1 0,1 1 0,0 0 0,0 0 0,0-1 0,0 1 0,0 0 0,0 0 0,2 0 0,31-4 0,-29 3 0,239-7 0,-70 5 0,192-13-38,578-20-2208,2416 21-2429,-2329 18 4893,-835-3 5479,-9 0-4485,-13 0-2745,-120 0-5293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1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127 247 24575,'2'-5'0,"0"-1"0,0 0 0,0 1 0,1-1 0,0 1 0,1 0 0,-1 0 0,1 0 0,0 0 0,8-8 0,-8 10 0,-1 0 0,1 0 0,-1 0 0,1 1 0,0-1 0,0 1 0,0 0 0,0 0 0,5-1 0,-8 2 0,0 1 0,0 0 0,0 0 0,0 0 0,-1-1 0,1 1 0,0 0 0,0 0 0,0 0 0,0 1 0,0-1 0,0 0 0,0 0 0,-1 0 0,1 1 0,0-1 0,0 0 0,0 1 0,0-1 0,1 1 0,-2 1 0,1-1 0,0 0 0,0 0 0,-1 0 0,1 1 0,0-1 0,-1 0 0,1 0 0,-1 1 0,0-1 0,1 1 0,-1-1 0,0 0 0,0 1 0,0-1 0,0 1 0,0-1 0,-1 2 0,1 0 0,0 0 0,-1 1 0,0-1 0,0 0 0,0 0 0,0 0 0,0 0 0,-1 0 0,1 0 0,-1 0 0,0-1 0,0 1 0,0 0 0,0-1 0,-3 4 0,4-6 0,0 1 0,1-1 0,-1 0 0,1 1 0,-1-1 0,0 1 0,1-1 0,-1 0 0,0 0 0,0 1 0,1-1 0,-1 0 0,0 0 0,0 0 0,1 0 0,-1 0 0,0 0 0,0 0 0,1 0 0,-1 0 0,0 0 0,0 0 0,1 0 0,-1-1 0,-1 1 0,1-1 0,0 0 0,-1-1 0,1 1 0,0 0 0,0 0 0,0-1 0,0 1 0,0-1 0,0 1 0,0-1 0,1 1 0,-1-1 0,0 0 0,1 1 0,0-1 0,-1-2 0,-1-7 0,0-5 0,-1 14 0,-2 8 0,-4 11 0,-1 0 0,-18 23 0,26-36 0,-1-1 0,0 1 0,0-1 0,0 0 0,-1 0 0,1 0 0,-1 0 0,0 0 0,1-1 0,-1 0 0,0 0 0,-1 0 0,1 0 0,0-1 0,0 1 0,-1-1 0,-5 1 0,8-2 0,0-1 0,0 1 0,0 0 0,1-1 0,-1 1 0,0-1 0,0 0 0,1 0 0,-1 1 0,1-1 0,-1 0 0,1-1 0,-1 1 0,1 0 0,-1 0 0,1 0 0,0-1 0,0 1 0,0-1 0,0 1 0,0-1 0,0 0 0,0 1 0,0-1 0,0 0 0,1 1 0,-1-1 0,1 0 0,0 0 0,-1 1 0,1-1 0,0 0 0,0-2 0,-1-1 0,1-1 0,-1 1 0,1 0 0,1-1 0,-1 1 0,1-1 0,0 1 0,0 0 0,0 0 0,3-7 0,-3 9 0,0 1 0,0 0 0,1 0 0,-1 0 0,0 1 0,1-1 0,-1 0 0,1 0 0,0 1 0,-1-1 0,1 1 0,0 0 0,0-1 0,0 1 0,0 0 0,0 0 0,0 0 0,0 0 0,1 1 0,3-2 0,-5 2 0,1 0 0,0 0 0,0 0 0,0 1 0,-1-1 0,1 0 0,0 1 0,0-1 0,-1 1 0,1 0 0,0 0 0,-1-1 0,1 1 0,-1 0 0,1 0 0,-1 1 0,1-1 0,-1 0 0,0 0 0,0 1 0,0-1 0,1 0 0,-1 1 0,-1 0 0,3 2 0,-3-3 0,0-1 0,0 1 0,0-1 0,0 1 0,0-1 0,0 0 0,1 1 0,-1-1 0,0 1 0,0-1 0,0 1 0,1-1 0,-1 0 0,0 1 0,1-1 0,-1 1 0,0-1 0,1 0 0,-1 0 0,0 1 0,1-1 0,-1 0 0,0 1 0,1-1 0,-1 0 0,1 0 0,-1 0 0,1 0 0,-1 1 0,1-1 0,-1 0 0,1 0 0,0 0 0,3-16 0,0-4 0,-1 9 0,0 1 0,1-1 0,1 1 0,0 0 0,0 0 0,1 0 0,1 1 0,-1 0 0,1 0 0,1 0 0,0 1 0,0 1 0,0-1 0,1 1 0,0 0 0,12-5 0,-19 10 0,-1 2 0,1-1 0,0 0 0,0 0 0,0 0 0,0 1 0,0-1 0,0 1 0,0 0 0,0-1 0,0 1 0,0 0 0,0 0 0,0 0 0,0 1 0,0-1 0,0 0 0,0 1 0,0-1 0,0 1 0,-1 0 0,1 0 0,0-1 0,0 1 0,0 0 0,-1 1 0,1-1 0,0 0 0,-1 0 0,1 1 0,-1-1 0,0 1 0,1-1 0,-1 1 0,0 0 0,0-1 0,0 1 0,0 0 0,0 0 0,-1 0 0,1 0 0,0 2 0,3 7 0,-2-1 0,1 1 0,-1-1 0,-1 1 0,0 0 0,0 20 0,-3-19 0,1 0 0,-2 0 0,0 0 0,0 0 0,-1 0 0,0 0 0,-10 17 0,12-26 0,0 1 0,-1 0 0,1-1 0,-1 0 0,1 1 0,-1-1 0,0 0 0,-1-1 0,1 1 0,0 0 0,-7 2 0,8-4 0,0 0 0,0 0 0,0-1 0,-1 1 0,1-1 0,0 1 0,0-1 0,-1 0 0,1 0 0,0 0 0,-1 0 0,1-1 0,0 1 0,0-1 0,-1 1 0,1-1 0,0 0 0,0 0 0,0 0 0,0 0 0,0 0 0,-3-2 0,0-2 0,-1 1 0,2-1 0,-1 0 0,1 0 0,-1-1 0,1 1 0,1-1 0,-1 0 0,1 0 0,0 0 0,-3-9 0,-10-17 0,17 32 0,-1 1 0,0-1 0,0 1 0,0-1 0,0 1 0,0 0 0,0-1 0,0 1 0,0-1 0,0 1 0,0-1 0,0 1 0,0 0 0,-1-1 0,1 1 0,0-1 0,0 1 0,0-1 0,-1 1 0,1-1 0,0 1 0,-1-1 0,1 1 0,-1-1 0,1 0 0,0 1 0,-2 0 0,-20 15 0,-28 7 0,25-18 0,24-5 0,0 0 0,0 0 0,0 0 0,0 0 0,0 0 0,0 0 0,0-1 0,0 1 0,0 0 0,0 0 0,0-1 0,0 1 0,0 0 0,0-1 0,0 1 0,1-1 0,-1 1 0,0-1 0,0 0 0,1 1 0,-1-1 0,0 0 0,0 0 0,1 0 0,0 1 0,0 0 0,-1-1 0,1 1 0,0 0 0,0-1 0,0 1 0,0-1 0,0 1 0,0 0 0,0-1 0,0 1 0,0 0 0,1-1 0,-1 1 0,0-1 0,0 1 0,0 0 0,0-1 0,0 1 0,1 0 0,-1-1 0,0 1 0,0 0 0,1-1 0,-1 1 0,0 0 0,0 0 0,1-1 0,-1 1 0,0 0 0,1 0 0,-1 0 0,0-1 0,1 1 0,-1 0 0,0 0 0,1 0 0,-1 0 0,0 0 0,1 0 0,-1 0 0,1 0 0,-1 0 0,0 0 0,1 0 0,-1 0 0,1 0 0,-1 0 0,0 0 0,1 0 0,-1 0 0,0 0 0,1 1 0,22 2 0,-22-2 0,-1-1 0,1 0 0,-1 0 0,1 1 0,-1-1 0,1 0 0,-1 0 0,1 0 0,-1 0 0,1 1 0,-1-1 0,1 0 0,0 0 0,-1 0 0,1 0 0,-1 0 0,1-1 0,-1 1 0,1 0 0,-1 0 0,1 0 0,0 0 0,-1-1 0,1 1 0,-1 0 0,1 0 0,-1-1 0,0 1 0,1 0 0,-1-1 0,1 1 0,-1-1 0,1 0 0,9-20 0,3-6 0,-12 27 0,-1-1 0,1 0 0,0 1 0,0-1 0,-1 1 0,1-1 0,0 1 0,0-1 0,0 1 0,-1 0 0,1-1 0,0 1 0,0 0 0,0 0 0,0-1 0,0 1 0,0 0 0,0 0 0,0 0 0,0 0 0,-1 0 0,1 1 0,0-1 0,0 0 0,0 0 0,0 1 0,0-1 0,0 0 0,1 1 0,-1 0 0,0 0 0,0-1 0,0 1 0,0 0 0,0 0 0,0-1 0,0 1 0,0 0 0,0 0 0,0 0 0,-1 0 0,1 1 0,0-1 0,-1 0 0,1 0 0,-1 0 0,1 0 0,-1 1 0,0-1 0,1 0 0,-1 0 0,0 1 0,0-1 0,0 0 0,0 1 0,0-1 0,0 0 0,0 0 0,0 1 0,0-1 0,-1 0 0,1 0 0,-1 1 0,1-1 0,-1 0 0,1 0 0,-1 0 0,-1 2 0,2-3 0,-1 1 0,1-1 0,-1 0 0,1 0 0,-1 0 0,1 0 0,-1 0 0,1 0 0,-1 0 0,1 0 0,-1 0 0,1 0 0,-1 0 0,1 0 0,-1 0 0,1 0 0,-1 0 0,1 0 0,0-1 0,-1 1 0,1 0 0,-1 0 0,1 0 0,-1-1 0,1 1 0,0 0 0,-1-1 0,1 1 0,0 0 0,-1-1 0,1 1 0,0-1 0,-1 1 0,1 0 0,0-1 0,0 1 0,-1-1 0,1 1 0,0-1 0,0 1 0,0-1 0,0 1 0,0-1 0,0 1 0,0-1 0,-8-24 0,3-5-1365,1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1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89 309 24575,'-1'-1'0,"0"1"0,0-1 0,0 1 0,0-1 0,0 0 0,0 1 0,0-1 0,0 0 0,0 0 0,1 1 0,-1-1 0,0 0 0,0 0 0,1 0 0,-1 0 0,1 0 0,-1 0 0,1 0 0,-1 0 0,1 0 0,-1-1 0,1 1 0,0 0 0,0 0 0,0 0 0,-1 0 0,1-1 0,0 1 0,1-2 0,-1-37 0,1 32 0,0 1 0,0 0 0,1 0 0,0 0 0,1 0 0,-1 0 0,1 0 0,1 0 0,-1 1 0,1 0 0,0 0 0,1 0 0,-1 0 0,1 0 0,1 1 0,-1 0 0,10-7 0,-14 11 0,-1 1 0,1-1 0,0 1 0,-1-1 0,1 1 0,0 0 0,0-1 0,-1 1 0,1 0 0,0-1 0,0 1 0,0 0 0,0 0 0,-1 0 0,1 0 0,0 0 0,0 0 0,0 0 0,0 0 0,0 0 0,0 0 0,-1 0 0,1 0 0,0 1 0,0-1 0,0 0 0,-1 1 0,1-1 0,0 0 0,0 1 0,-1-1 0,1 1 0,0-1 0,-1 1 0,1 0 0,0-1 0,0 2 0,0-1 0,0 1 0,-1-1 0,1 1 0,0 0 0,-1-1 0,1 1 0,-1 0 0,1 0 0,-1-1 0,0 1 0,0 0 0,0 0 0,0 0 0,0-1 0,0 1 0,0 0 0,-1 0 0,0 1 0,-1 2 0,0-1 0,-1 1 0,0-1 0,0 0 0,0 0 0,0 0 0,-1 0 0,1 0 0,-1-1 0,0 0 0,0 1 0,0-2 0,-1 1 0,-5 3 0,5-4 0,0 1 0,0 0 0,0-1 0,0 0 0,-1 0 0,1-1 0,-1 1 0,1-1 0,-1-1 0,0 1 0,1-1 0,-12 0 0,15-1 0,0 0 0,0 1 0,0-1 0,0-1 0,0 1 0,0 0 0,0 0 0,0-1 0,1 1 0,-1-1 0,0 1 0,1-1 0,-1 0 0,1 1 0,0-1 0,-1 0 0,1 0 0,0 0 0,0 0 0,0 0 0,1-1 0,-1 1 0,0 0 0,1 0 0,-1 0 0,1-1 0,0 1 0,0 0 0,0-1 0,0-1 0,0-5 0,1 0 0,-1 0 0,2 0 0,-1 0 0,1 0 0,5-12 0,-5 14 0,1-1 0,1 1 0,0 0 0,0 0 0,0 0 0,0 0 0,1 1 0,1 0 0,-1 0 0,1 0 0,0 1 0,0 0 0,9-7 0,-14 12 0,0-1 0,0 0 0,1 1 0,-1-1 0,0 1 0,0-1 0,0 1 0,0 0 0,1 0 0,-1-1 0,0 1 0,0 0 0,0 0 0,1 0 0,-1 0 0,0 0 0,0 0 0,1 1 0,-1-1 0,0 0 0,0 1 0,0-1 0,0 1 0,0-1 0,1 1 0,-1-1 0,0 1 0,0 0 0,0-1 0,-1 1 0,1 0 0,0 0 0,0 0 0,0 0 0,0 0 0,-1 0 0,1 0 0,0 0 0,-1 0 0,1 0 0,-1 0 0,0 0 0,1 1 0,-1-1 0,0 0 0,1 3 0,1 6 0,0 0 0,0 1 0,-1-1 0,0 12 0,-1-20 0,0 53 0,3-50 0,5-11 0,11-18 0,-13 15 0,-3 5 0,1 0 0,0 1 0,0 0 0,0-1 0,0 2 0,0-1 0,0 0 0,1 1 0,7-4 0,-11 6 0,1-1 0,-1 1 0,0 0 0,1 0 0,-1-1 0,0 1 0,1 0 0,-1 0 0,0 0 0,1 0 0,-1 0 0,0 1 0,1-1 0,-1 0 0,0 1 0,1-1 0,-1 1 0,0-1 0,0 1 0,1-1 0,-1 1 0,0 0 0,0 0 0,0 0 0,0-1 0,0 1 0,0 0 0,0 0 0,0 1 0,0-1 0,-1 0 0,1 0 0,0 0 0,-1 0 0,1 1 0,-1-1 0,1 0 0,-1 1 0,0-1 0,1 0 0,-1 3 0,1 2 0,0 0 0,-1 0 0,0 1 0,0-1 0,-1 0 0,1 1 0,-1-1 0,-1 0 0,1 0 0,-1 0 0,0 0 0,-4 7 0,5-9 0,-1 0 0,1 0 0,-1-1 0,0 1 0,-1-1 0,1 1 0,-1-1 0,1 0 0,-1 0 0,0 0 0,0 0 0,0-1 0,0 1 0,-1-1 0,1 0 0,-1 0 0,0 0 0,1 0 0,-9 2 0,11-4 0,0 0 0,0 0 0,0 0 0,0 0 0,1 0 0,-1 0 0,0 0 0,0 0 0,0 0 0,0-1 0,0 1 0,0 0 0,0-1 0,0 1 0,0 0 0,1-1 0,-1 1 0,0-1 0,0 0 0,1 1 0,-1-1 0,0 0 0,0 1 0,0-2 0,-1-1 0,1 1 0,0-1 0,-1 0 0,1 1 0,0-1 0,0 0 0,-1-6 0,0-2 0,1-1 0,0 1 0,1-16 0,0 19 0,1 0 0,0-1 0,0 1 0,0 0 0,1 0 0,0 0 0,1 0 0,0 0 0,0 1 0,1-1 0,0 1 0,0-1 0,11-12 0,-15 20 0,0 0 0,0-1 0,0 1 0,1-1 0,-1 1 0,0 0 0,0-1 0,1 1 0,-1 0 0,0-1 0,1 1 0,-1 0 0,0-1 0,1 1 0,-1 0 0,1 0 0,-1-1 0,1 1 0,-1 0 0,0 0 0,1 0 0,-1 0 0,1 0 0,-1 0 0,1-1 0,-1 1 0,1 0 0,-1 0 0,1 0 0,-1 1 0,0-1 0,1 0 0,-1 0 0,1 0 0,-1 0 0,1 0 0,-1 0 0,1 1 0,-1-1 0,0 0 0,1 0 0,-1 1 0,0-1 0,1 1 0,4 21 0,-2-5 0,-3-17 0,0 0 0,0 0 0,0 1 0,0-1 0,0 0 0,0 0 0,0 1 0,0-1 0,1 0 0,-1 0 0,0 0 0,0 1 0,0-1 0,0 0 0,0 0 0,0 0 0,1 1 0,-1-1 0,0 0 0,0 0 0,0 0 0,1 0 0,-1 0 0,0 1 0,0-1 0,0 0 0,1 0 0,-1 0 0,0 0 0,0 0 0,1 0 0,-1 0 0,0 0 0,0 0 0,1 0 0,-1 0 0,0 0 0,0 0 0,1 0 0,26-17-1365,-12 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0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24575,'4168'0'-1993,"-1998"120"770,-900-22 727,-557-47 509,90-17 1744,-5-32 90,-789-2-1878,202 3-1208,-150 2-5587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3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24575,'46'7'0,"-13"0"0,351 4 0,-252-12 0,2134 2-8452,8-2 7169,380 0 5761,-1627 1-586,-1016 0-10718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3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24575,'56'-1'0,"264"11"0,-189 1 15,1169 97-909,4-48 669,643-58-189,-881-5 1866,-957 2-1383,112 2-72,-220-1 3,7 0 0,0 1 0,0 0 0,0 0 0,0 0 0,9 4 0,-13-1 0,-12 0 0,-13 0 0,-344 0 0,201-6 0,-3563 1-3018,2034 2 6036,2389-2-3223,1103 6-2320,-964 26 2180,-483-8-4140,-151-8 3854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3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24575,'1'1'0,"-1"-1"0,0 1 0,1 0 0,-1 0 0,1-1 0,-1 1 0,1 0 0,-1-1 0,1 1 0,0-1 0,-1 1 0,1-1 0,0 1 0,-1-1 0,1 1 0,0-1 0,0 1 0,-1-1 0,1 0 0,0 1 0,0-1 0,0 0 0,1 0 0,2 2 0,178 51 0,-12-5 0,276 109-396,224 74-1175,-203-85-228,1513 406-3065,18-47 2883,-1971-498 1969,552 126 1938,-4-21 3536,-528-103-4643,-28-5-477,-1 0-1,1-1 0,0-1 1,0-1-1,33-1 1,-51 0-371,0 0 1,0 0-1,0 0 1,0 0-1,0 0 1,0-1 0,0 1-1,0 0 1,0 0-1,0-1 1,0 1-1,0 0 1,0-1-1,-1 1 1,1-1 0,0 1-1,0-1 1,0 0-1,-1 1 1,1-1-1,0 0 1,0 0-1,-1 1 1,1-1-1,-1 0 1,1 0 0,-1 0-1,1 0 1,-1 0-1,1 0 1,-1 1-1,0-1 1,0 0-1,1 0 1,-1-2 0,-4-12-6772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4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24575,'5'2'0,"0"0"0,0 0 0,0 0 0,0 1 0,0-1 0,0 1 0,-1 0 0,0 1 0,1-1 0,-1 1 0,0 0 0,5 6 0,3 2 0,39 36 0,-1 2 0,76 101 0,-122-146 0,-1 0 0,1 0 0,-1 0 0,-1 0 0,1 1 0,-1-1 0,0 1 0,0-1 0,1 8 0,-3-10 0,0 0 0,0-1 0,0 1 0,0 0 0,-1-1 0,1 1 0,-1-1 0,1 1 0,-1-1 0,0 1 0,0-1 0,-1 1 0,1-1 0,0 0 0,-1 1 0,1-1 0,-1 0 0,0 0 0,0 0 0,0 0 0,0-1 0,-4 4 0,-7 4-114,-1 0 1,-1-1-1,0-1 0,0 0 0,0-1 1,-1-1-1,1 0 0,-1-1 0,-1-1 1,1 0-1,-20 0 0,4-1-6712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4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24575,'3400'0'-7904,"-1871"-1"4973,1727 3 840,-2793 2 2307,-64 5 107,622 68 3739,-914-63-3928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24575,'18'897'8,"-4"-344"-110,-7-83-274,-3 61-418,4 1483-2631,-10 1019 3005,-1-683-2391,3-1253 9366,0-1081-13381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0 719 24575,'1'17'0,"2"0"0,-1 0 0,2 0 0,9 26 0,2 13 0,89 339-353,165 407-1,226 345-3160,-461-1075 3457,139 280-233,-117-249 218,95 129-1,52 35 4786,-138-184-4713,143 173 0,-160-203 0,2-2 0,91 70 0,292 207 0,-404-305 0,-14-10 0,1-1 0,0 0 0,1-1 0,0-1 0,1 0 0,0-1 0,25 8 0,-3-8 0,1-2 0,-1-2 0,1-2 0,-1-1 0,45-5 0,-18 2 0,-62 1 0,1-1 0,-1 1 0,0-1 0,1-1 0,-1 1 0,0-1 0,0 0 0,0 0 0,0 0 0,0-1 0,0 1 0,0-1 0,5-5 0,5-5 0,-1 0 0,19-23 0,12-12 0,61-47 0,91-85 0,-143 128 86,606-605-569,-29-32-231,1070-1429-1051,-1537 1907 2117,340-450-4885,-298 369 5139,-177 251-591,-11 17 232,-1-2-1,-2 0 0,15-30 0,-24 37-2986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24575,'4'0'0,"1"-4"0,4-2 0,5 1 0,3 1 0,-1 1-8191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24575,'4'0'0,"13"0"0,16 0 0,14 0 0,2-8 0,-2-2 0,-5 0 0,-3-2 0,-7 1-8191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4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24575,'-26'51'0,"9"-20"0,2 1 0,-13 42 0,-35 166 0,13-41 0,49-197 0,0 2 0,0 0 0,0 1 0,-1-1 0,0 0 0,1 0 0,-5 6 0,5-9 0,0-1 0,1 1 0,-1 0 0,0-1 0,0 1 0,1-1 0,-1 1 0,0-1 0,0 1 0,0-1 0,0 0 0,0 0 0,0 1 0,1-1 0,-1 0 0,0 0 0,0 0 0,0 0 0,0 0 0,0 0 0,0 0 0,0 0 0,0 0 0,0 0 0,0-1 0,0 1 0,0 0 0,0-1 0,1 1 0,-1-1 0,0 1 0,0-1 0,0 1 0,0-2 0,-2 1-38,1 0 0,0 0 0,-1 0 1,1 0-1,-1 0 0,1 0 0,-1 1 0,1-1 0,-1 1 0,0 0 0,1 0 0,-1 0 0,0 0 0,1 0 0,-1 1 0,0-1 1,1 1-1,-1-1 0,1 1 0,-1 0 0,1 0 0,0 0 0,-1 0 0,1 1 0,0-1 0,0 1 0,-1-1 0,1 1 0,0 0 1,1 0-1,-1 0 0,0 0 0,1 0 0,-1 0 0,-2 4 0,-1 8-6788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0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2405 24575,'2590'-1'-11398,"-864"2"10107,-843-1 5220,-1 0 4307,-871 0-8143,-2 0-31,0 0 0,-1-1 0,1 1 0,11-4 0,-17 4-56,-1-1 1,1 0-1,-1 0 0,0 0 1,1 0-1,-1-1 1,0 1-1,1-1 0,-1 1 1,0-1-1,0 0 1,-1 0-1,1 0 0,0 0 1,0 0-1,-1 0 0,0 0 1,3-5-1,1-9-6,0-1 0,-1 0 0,0 0 0,-2 0 0,0 0 0,-1-1 0,0 1 0,-3-20 0,1 3 0,-10-558 0,11 557 0,-13-323 0,8 308 0,-2 1 0,-3 1 0,-1 0 0,-3 0 0,-24-57 0,26 81 0,-1 1 0,0 0 0,-2 1 0,0 1 0,-2 0 0,-26-25 0,13 15 0,-2 1 0,-1 2 0,-1 1 0,-1 1 0,-2 2 0,0 2 0,-2 2 0,-47-19 0,-142-55 0,106 47 0,73 31 0,-79-41 0,93 38 0,0 2 0,-1 1 0,0 2 0,-51-12 0,-39-9 0,75 20 0,-103-18 0,31 25-2834,-131 7 0,128 2 1718,-307-2 2935,-411 4 3146,776-2-4965,0 4 0,0 2 0,0 3 0,-75 22 0,-92 17 0,43-11 0,79-10 0,0 5 0,-107 48 0,-574 216 0,587-227 0,-196 56 0,390-123 0,-1 1 0,1 1 0,0 0 0,0 1 0,0 0 0,1 1 0,0 0 0,0 1 0,-20 18 0,18-12 0,1 1 0,0 0 0,1 1 0,1 1 0,0-1 0,-12 30 0,-5 18 0,3 0 0,3 2 0,3 0 0,3 2 0,3 0 0,-7 114 0,5 648 0,15-825 0,0 0 0,0 0 0,1 1 0,0-1 0,0 0 0,0-1 0,0 1 0,4 7 0,-3-9 0,0 0 0,0 0 0,0-1 0,0 1 0,1-1 0,-1 1 0,1-1 0,0 0 0,0 0 0,0 0 0,0-1 0,0 1 0,5 1 0,235 94-1365,-182-76-5461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255 283 24575,'1'-18'0,"1"1"0,1 0 0,1 0 0,9-31 0,-7 33 0,-2-1 0,0-1 0,0 1 0,-2 0 0,1-21 0,-3 35 0,0 0 0,0 0 0,0 0 0,0 0 0,0 0 0,0 0 0,-1 0 0,1 1 0,-1-1 0,0 0 0,1 0 0,-1 0 0,0 1 0,0-1 0,0 0 0,0 1 0,0-1 0,-1 1 0,1 0 0,0-1 0,-1 1 0,1 0 0,-1 0 0,1 0 0,-1 0 0,0 0 0,1 0 0,-1 0 0,0 0 0,0 1 0,0-1 0,1 1 0,-1-1 0,0 1 0,0 0 0,0 0 0,0-1 0,0 2 0,-2-1 0,-1 0 0,-1 1 0,1 0 0,0 0 0,0 0 0,0 1 0,0-1 0,1 1 0,-1 0 0,0 1 0,1-1 0,-1 1 0,1 0 0,-6 5 0,-16 21 0,2 1 0,1 1 0,1 1 0,2 1 0,-27 59 0,45-86 0,-1-1 0,1 1 0,0 0 0,0 0 0,0 0 0,1 0 0,-1 10 0,2-14 0,0 0 0,0 0 0,1-1 0,-1 1 0,0 0 0,1-1 0,-1 1 0,1 0 0,0-1 0,-1 1 0,1 0 0,0-1 0,0 1 0,0-1 0,0 0 0,1 1 0,-1-1 0,0 0 0,0 0 0,1 0 0,-1 1 0,1-1 0,-1-1 0,1 1 0,-1 0 0,1 0 0,0-1 0,-1 1 0,1 0 0,3 0 0,3 1 0,1-1 0,-1 1 0,1-1 0,0-1 0,-1 0 0,1 0 0,0-1 0,-1 0 0,1 0 0,0-1 0,-1 0 0,0 0 0,1-1 0,-1 0 0,0-1 0,-1 1 0,1-2 0,-1 1 0,1-1 0,-1 0 0,-1-1 0,1 1 0,-1-1 0,0-1 0,0 1 0,-1-1 0,0 0 0,0 0 0,7-14 0,-11 18 0,24-36 0,-25 39 0,0-1 0,1 0 0,0 1 0,-1-1 0,1 1 0,-1-1 0,1 1 0,0-1 0,-1 1 0,1 0 0,0-1 0,-1 1 0,1 0 0,0-1 0,0 1 0,-1 0 0,1 0 0,0 0 0,0 0 0,0 0 0,0 0 0,0 0 0,0 1 0,0-1 0,-1 1 0,1-1 0,0 1 0,-1 0 0,1-1 0,0 1 0,-1 0 0,1-1 0,-1 1 0,1 0 0,-1 0 0,1 0 0,-1-1 0,0 1 0,1 0 0,-1 0 0,0 0 0,0 0 0,1 1 0,9 45 0,-7-31 0,0 0 0,11 27 0,-11-37-85,0 1 0,0 0-1,-1-1 1,0 1 0,0 1-1,0-1 1,-1 0 0,0 0-1,0 0 1,-1 1 0,0-1-1,0 0 1,-1 1 0,0-1-1,-3 13 1,-7 5-6741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0 24575,'-8'5'0,"-11"16"0,-5 25 0,-12 36 0,-2 24 0,-4 18 0,-2 7 0,-5 14 0,1 13 0,1 16 0,5 6 0,1-8 0,8-29 0,9-35 0,9-32 0,3-28 0,4-24-8191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4 0,5 1 0,6 0 0,7 3 0,6 0 0,1 3 0,-3-1 0,-3-2 0,0-2 0,0-2 0,-3-2 0,-7-2-8191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9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24575,'0'8'0,"-4"11"0,-5 5 0,-5 4 0,0 0 0,-10 7 0,-1-2-8191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4:5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0 24575,'-10'16'0,"2"0"0,0 1 0,2-1 0,-1 1 0,-4 23 0,-4 9 0,-67 206 0,64-185 0,-15 121 0,22-71 0,6 203 0,5-314-105,1 0 0,1 0 0,-1 0 0,1-1 0,1 1 0,0 0 0,0-1 0,1 1 0,0-1 0,0 0 0,1-1 0,7 11 0,1-1-6721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0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24575,'0'-4'0,"4"-1"0,5-4 0,5 0 0,4 1 0,3 2 0,2 10 0,-3 16 0,-4 13 0,-2 16 0,-3 16 0,8 9 0,2-5 0,-3-9 0,-5-12 0,-5-13-8191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0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5 24575,'0'-4'0,"-7"3"0,-8 1 0,-12 13 0,-2 8 0,0 1 0,-3 4 0,5 1 0,2-3 0,1-2 0,5-4-8191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0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24575,'1'0'0,"0"0"0,0 1 0,0-1 0,0 1 0,-1-1 0,1 0 0,0 1 0,0 0 0,0-1 0,0 1 0,-1 0 0,1-1 0,0 1 0,-1 0 0,1 0 0,0-1 0,-1 1 0,1 0 0,-1 0 0,1 0 0,-1 0 0,0 0 0,1 2 0,8 28 0,-7-23 0,11 56 0,-2 0 0,4 89 0,-11 134 0,-4-195 0,-2 432 0,2-510 0,0 0 0,-2 0 0,0-1 0,0 1 0,-6 18 0,5-24 0,0 0 0,0-1 0,-1 1 0,0-1 0,-1 0 0,1 0 0,-1-1 0,-1 1 0,1-1 0,-8 6 0,1 0-195,0-1 0,-1 0 0,-1-1 0,0-1 0,0 0 0,-16 6 0,7-6-6631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02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24575,'8'-4'0,"7"-9"0,4-7 0,4-3 0,-3-2 0,-1-1 0,1 4 0,-3 2 0,-5 0 0,0 4 0,-2 4-8191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26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1719 24575,'4'-4'0,"14"-17"0,18-29 0,21-29 0,19-26 0,16-18 0,14-12 0,11-15 0,14-18 0,9-11 0,0-4 0,-4 6 0,-25 29 0,-27 32 0,-29 35-8191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0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2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24575,'20'-2'0,"-1"0"0,1-2 0,-1 0 0,1-2 0,-1 0 0,-1-1 0,27-13 0,-3 2 0,36-19 0,-50 22 0,0 2 0,42-13 0,-67 25 0,-1 0 0,0 1 0,1-1 0,-1 1 0,1 0 0,-1 0 0,1 0 0,0 0 0,-1 0 0,1 0 0,-1 1 0,0-1 0,1 1 0,-1-1 0,1 1 0,-1 0 0,0 0 0,1 0 0,-1 1 0,0-1 0,0 0 0,0 1 0,0-1 0,0 1 0,0 0 0,-1 0 0,1 0 0,0 0 0,-1 0 0,3 3 0,1 6 0,1 1 0,-2 0 0,1 0 0,-2 0 0,3 13 0,-1-7 0,43 185-3208,-8-28-1276,-8-61 5158,-19-74-1847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4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58 188 24575,'-1'-2'0,"1"-1"0,-1 1 0,0 0 0,1 0 0,-1 0 0,0 0 0,-1 0 0,1 0 0,0 0 0,0 1 0,-1-1 0,1 0 0,-1 1 0,0-1 0,1 1 0,-1-1 0,0 1 0,0 0 0,0 0 0,-2-1 0,-18-17 0,21 18 0,0 0 0,1 0 0,-1 0 0,1 1 0,-1-1 0,1 0 0,0 0 0,-1 0 0,1 0 0,0 0 0,0 0 0,0 0 0,-1 0 0,1 0 0,0 0 0,0 0 0,1 0 0,-1 0 0,0 0 0,0 0 0,0 0 0,1 0 0,-1 0 0,1-2 0,3-5 0,1 0 0,0-1 0,1 1 0,-1 1 0,1-1 0,1 1 0,0 0 0,0 1 0,0 0 0,1 0 0,-1 0 0,1 1 0,11-6 0,-18 11-4,0-1-1,0 1 0,0-1 1,0 1-1,0 0 0,0-1 1,0 1-1,0 0 0,0 0 1,0 0-1,0-1 0,0 1 1,0 0-1,0 0 0,0 1 1,0-1-1,0 0 0,0 0 1,0 0-1,2 1 0,-2 0 13,-1 0 0,1-1-1,-1 1 1,1 0 0,-1-1 0,0 1-1,1 0 1,-1-1 0,0 1 0,0 0-1,1 0 1,-1-1 0,0 1 0,0 0-1,0 0 1,0 0 0,0-1 0,0 1-1,0 0 1,0 1 0,-2 8-126,0-1 0,-1 0 1,-6 15-1,4-10-841,-6 22-5867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4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24575,'0'3'0,"0"7"0,0 8 0,0 14 0,0 8 0,0 7 0,0 6 0,4 10 0,1 7 0,0-5 0,-1-10 0,-1-10 0,3-12 0,0-13-8191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5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 24575,'-8'8'0,"-10"7"0,1-3 0,13-16 0,9-11 0,5-3-8191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5:5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24575,'132'-1'0,"139"3"0,-266-2 0,-1 0 0,1 0 0,0 1 0,-1 0 0,1 0 0,-1 0 0,0 0 0,1 1 0,-1 0 0,0 0 0,0 0 0,0 0 0,0 1 0,0-1 0,0 1 0,-1 0 0,1 0 0,-1 1 0,0-1 0,0 1 0,0-1 0,0 1 0,-1 0 0,0 0 0,0 0 0,0 0 0,0 1 0,0-1 0,1 6 0,5 17 0,-1 0 0,-2 0 0,0 1 0,-2-1 0,-1 1 0,-2 39 0,0-62 0,-1-1 0,1 1 0,-1 0 0,-1-1 0,1 1 0,-1-1 0,0 1 0,0-1 0,0 0 0,0 0 0,-1 0 0,1 0 0,-1 0 0,0-1 0,0 1 0,-1-1 0,1 0 0,-5 3 0,1 1 0,5-5 0,0 0 0,0 0 0,0 0 0,1 0 0,-1 0 0,0 1 0,1-1 0,-1 1 0,1-1 0,0 1 0,0 0 0,0-1 0,0 1 0,1 0 0,-1 0 0,1 0 0,-1 0 0,1 0 0,0-1 0,0 4 0,1-1 0,0-1 0,1 1 0,-1-1 0,1 1 0,0-1 0,0 0 0,0 0 0,1 0 0,-1 0 0,1 0 0,4 4 0,6 5 0,0-1 0,0-1 0,1 0 0,1-1 0,21 11 0,24 7 0,-45-22 0,0 0 0,0 1 0,-1 1 0,20 14 0,-22-9-1365,-8-2-5461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26:44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3:1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0 329 24575,'8'-1'0,"0"-1"0,-1 0 0,1-1 0,-1 0 0,1 0 0,-1 0 0,0-1 0,-1 0 0,1 0 0,-1-1 0,10-8 0,21-14 0,17-3 0,1 2 0,1 2 0,1 2 0,104-27 0,-6 20 0,317-22 0,164 42 0,-520 11 0,615-1 1218,1832 4-10197,-1703 42 8182,-9 52 543,21-27-176,-348-55 1087,-175-9 2682,-200-4-853,250 8-362,139 1-1488,1592-11-2001,-2115 0-5461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3:2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24575,'185'-14'0,"-49"0"0,921-7-1233,-838 21 882,4000 2-1824,-4177-2 2399,76-2 940,-102 0-764,0 0 0,0-1 0,0 0 0,30-12 0,-14 4-312,0 2 0,1 1 0,42-5 1,-16 3-71,22-1-18,34-8 0,-31 0 0,0 4 0,1 3 0,0 5 0,89 3 0,-115 1 0,-1-2 0,81-17 0,-62 9 0,21-5-1365,-10-1-5461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3:4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1664 3337 24575,'22'-20'0,"2"0"0,0 1 0,0 2 0,40-21 0,113-47 0,-168 81 0,21-7 0,-1 0 0,2 2 0,-1 2 0,1 1 0,54-4 0,161 7 0,-152 5 0,777 25 0,-367 0-62,198 13-695,359 11 757,-150-10 0,494 6 0,1-44 0,-1050-3 0,-250 0 0,33 1 0,220-26 0,-157-20-3870,-70 12 1775,466-59 5564,-346 60-1284,886-101-1055,-391 7-1130,-298 40 0,-45 3 0,-320 61 0,-2-4 0,138-64 0,-198 79 0,0-1 0,-1-1 0,36-29 0,-47 34 0,-1-1 0,-1 0 0,0-1 0,0 0 0,0 0 0,-1-1 0,-1 0 0,0 0 0,6-17 0,17-55 0,24-112 0,1-93 0,-38 180 0,3-144 0,-18 247 0,-1-1 0,0 1 0,-1-1 0,1 1 0,-1 0 0,0-1 0,-1 1 0,1 0 0,-1 0 0,0-1 0,0 1 0,-5-7 0,5 9 0,-1 0 0,0 0 0,0 1 0,0-1 0,0 1 0,0 0 0,-1 0 0,1 0 0,0 0 0,-1 1 0,0-1 0,1 1 0,-1 0 0,0 0 0,1 0 0,-1 1 0,0-1 0,-6 1 0,-285 5 0,144 2 0,30-4 0,1-6 0,-128-20 0,-303-106 0,251 50 0,-976-172 0,738 143 0,335 65 0,-119-28 0,-381-69 0,-378 13-973,-3 55 721,-563-71 252,854 63-6369,-397 40 5618,87 42 759,-617 1 1733,575-2 4855,1129-2-6596,1 1 0,0 1 0,0 1 0,0 0 0,0 1 0,0 0 0,0 1 0,1 1 0,-1 0 0,1 1 0,1 1 0,-1 0 0,1 1 0,0 0 0,1 1 0,-17 14 0,16-10 0,0 0 0,1 0 0,1 1 0,0 0 0,0 1 0,2 0 0,0 1 0,-11 27 0,12-20 0,1 1 0,1 0 0,1 0 0,1 0 0,-2 47 0,6-65 0,-5 100 0,18 193 0,-9-274 0,2-1 0,0 0 0,2 0 0,0-1 0,2 0 0,0 0 0,16 23 0,9 9 0,66 78 0,-27-49-146,3-4-1,4-3 1,2-3-1,112 73 1,397 207-586,252 30 732,21-75 0,-601-222 0,-233-76 0,30 8 0,0 4 0,97 49 0,-150-67 0,1 1 0,-1-1 0,1 1 0,-1 1 0,-1-1 0,0 1 0,12 14 0,-16-17 0,-1 1 0,1 0 0,-1 0 0,0 0 0,0 0 0,0 0 0,0 0 0,-1 0 0,0 0 0,0 1 0,-1-1 0,1 1 0,-1-1 0,-1 0 0,0 8 0,-6 30 259,-2 0 1,-22 63-1,14-54-1182,-10 36-5659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3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6:57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24575,'3963'0'-1844,"-3078"-11"1844,-121 0 0,1972 11-1463,-1739 48 1069,-329-9 176,1206 13 2971,-1082-50-1521,-396-4-2663,-376 2-5395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4:2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1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1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2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2265 1706 24575,'-51'8'0,"14"-2"0,-227 18 0,-201-13 0,298-13 0,47 3 0,-114-3 0,208-1 0,-1 0 0,1-2 0,0-1 0,-34-11 0,-98-47 0,103 40 0,-14-9 0,-72-46 0,40 21 0,76 45 0,1-2 0,-41-32 0,57 40 0,0 0 0,0-1 0,1-1 0,0 1 0,0-1 0,1 0 0,0-1 0,1 1 0,0-1 0,-5-14 0,-2-20 0,1 0 0,2-1 0,2-1 0,3 1 0,1-1 0,6-85 0,-1 117 0,0-1 0,0 1 0,2 0 0,0 0 0,0 1 0,2-1 0,-1 1 0,2 0 0,-1 0 0,17-22 0,7-2 0,0 2 0,37-33 0,-15 16 0,120-115 0,-140 139 0,3 1 0,0 3 0,64-35 0,-19 23 0,2 3 0,0 4 0,2 4 0,122-20 0,-115 30 0,118-2 0,94 13 0,-225 4 0,2766 4-6784,-2084 32 6315,109 99-81,29 4-38,-545-116 902,-204-19 2937,-102-3-1244,400 27 806,-195-8-2807,833 59-6,-529-15 0,-210-20 0,245 41 0,-372-43 0,-213-41 0,1 1 0,-1 0 0,0 0 0,0 0 0,1 1 0,-1 0 0,-1 0 0,1 0 0,0 1 0,-1 0 0,0 0 0,0 0 0,0 1 0,5 6 0,2 3 0,-2 1 0,0 0 0,-1 1 0,7 17 0,-11-21 0,0 1 0,-1 0 0,0 0 0,-2 0 0,1 0 0,0 23 0,-2-2 0,-5 49 0,3-71 0,-2 0 0,0 1 0,0-1 0,-1-1 0,-1 1 0,0-1 0,0 1 0,-1-1 0,-1-1 0,0 1 0,0-1 0,-1 0 0,0-1 0,-1 0 0,-14 13 0,-11 5 0,-1-2 0,-1-1 0,-45 22 0,24-17 0,-1-3 0,-2-3 0,-79 21 0,-189 29 0,-245 6 0,-3-34 0,317-26 0,4 6 0,-28 3 0,-389-4 8,-3-26-187,276-1-202,279 3 381,-1849 13 0,1395-2-370,-743-10-6533,966-2 8487,-3 0 3286,141 1-4864,190 0-6832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3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1 24575,'-19'63'0,"-1"47"0,-8 134 0,6-28 0,-81 455 0,100-647 0,-1 0 0,-1 0 0,-2 0 0,0-1 0,-1 0 0,-2 0 0,0-1 0,-20 32 0,6-16 0,-1-1 0,-2-1 0,-2-2 0,-42 40 0,70-73 0,0 1 0,0-1 0,0 0 0,0 0 0,0 0 0,-1-1 0,1 1 0,0 0 0,-1 0 0,1-1 0,0 1 0,-1 0 0,1-1 0,-1 0 0,1 1 0,-1-1 0,1 0 0,-2 1 0,2-2 0,1 1 0,-1-1 0,1 1 0,-1-1 0,1 1 0,-1-1 0,1 1 0,-1-1 0,1 1 0,0-1 0,-1 1 0,1-1 0,0 0 0,-1 1 0,1-1 0,0 1 0,0-1 0,0 0 0,0 1 0,0-1 0,0 0 0,0 1 0,0-1 0,0 0 0,0 1 0,0-2 0,1-6 0,0 1 0,0-1 0,1 1 0,0 0 0,5-11 0,-3 11 0,-1 0 0,2 1 0,-1-1 0,1 1 0,0 0 0,0 0 0,1 1 0,-1 0 0,1 0 0,7-5 0,-9 7 0,0 1 0,-1 0 0,1 0 0,0 0 0,0 0 0,0 0 0,0 1 0,1 0 0,-1 0 0,0 0 0,0 0 0,1 1 0,-1-1 0,1 1 0,-1 0 0,0 1 0,1-1 0,-1 1 0,6 1 0,-8-1 0,1 1 0,0-1 0,-1 1 0,0 0 0,1-1 0,-1 1 0,0 0 0,0 0 0,0 0 0,0 1 0,0-1 0,0 0 0,-1 1 0,1 0 0,-1-1 0,0 1 0,1 0 0,-1-1 0,1 6 0,1 7 0,0 0 0,2 25 0,-3-22 0,8 154 0,8 56 0,-10-151 0,-4 1 0,-6 96 0,0-48 0,14 138 0,-1-23 0,-10 850 0,-2-517 0,1-564 0,1-1 0,1 1 0,0 0 0,0 0 0,0-1 0,2 1 0,4 11 0,6 15 0,-11-25 0,-1 1 0,0 0 0,-1-1 0,1 18 0,-3-19 0,2-1 0,-1 1 0,1-1 0,1 1 0,0-1 0,0 0 0,7 17 0,7 6 0,-2 1 0,-2 1 0,0 0 0,-3 0 0,7 41 0,-13-61 10,1 0-1,0 0 1,1 0-1,1-1 1,0 0 0,1 0-1,0 0 1,1-1-1,0 0 1,1 0-1,17 16 1,11 7-667,78 59-1,-108-89 493,9 7-6661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3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6:4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125 447 24575,'8'-1'0,"0"0"0,-1 0 0,1 0 0,-1-1 0,12-5 0,17-3 0,38-1 0,98-3 0,79 13 0,-133 2 0,3984 1 0,-4051 2 0,-49-3 0,0-1 0,0 1 0,0-1 0,0 1 0,0 0 0,-1 0 0,1-1 0,0 1 0,-1 1 0,4 1 0,-5-2 0,1-1 0,-1 1 0,0-1 0,1 1 0,-1 0 0,0-1 0,1 1 0,-1 0 0,0-1 0,0 1 0,0 0 0,0-1 0,1 1 0,-1 0 0,0-1 0,0 1 0,0 0 0,0-1 0,-1 1 0,1 0 0,0-1 0,0 1 0,0 0 0,-1-1 0,1 1 0,0 0 0,0-1 0,-1 1 0,1-1 0,-1 2 0,-2 1 0,-1 1 0,1-1 0,0 0 0,-1-1 0,0 1 0,1 0 0,-1-1 0,0 0 0,0 0 0,-1 0 0,-7 2 0,-52 12 0,18-10 0,0-2 0,-1-2 0,-51-5 0,5 1 0,-30 1 0,-145 3 0,143 9 0,-37 1 0,-36-9-42,-67 1-369,89 4-3849,31-1 3469,-73 1 3848,-17 0-610,-916 3-2447,705-13 0,316 3 0,-144-3 0,167-9 0,-29-1 0,91 12 0,30 2 0,-1-2 0,1 0 0,0 0 0,0-1 0,0-1 0,0-1 0,0 0 0,0-1 0,-16-7 0,-4-5 0,21 11 0,0-2 0,0 1 0,0-2 0,1 0 0,0 0 0,1-1 0,0-1 0,0 0 0,-13-14 0,24 22 0,-1 0 0,1 0 0,0 0 0,0-1 0,-1 1 0,1 0 0,1 0 0,-1-1 0,0 1 0,0-1 0,1 1 0,0-1 0,-1 1 0,1-1 0,0 1 0,0-1 0,0 1 0,1-1 0,-1 1 0,1-1 0,-1 1 0,1-1 0,0 1 0,0 0 0,0-1 0,0 1 0,0 0 0,0 0 0,1 0 0,-1 0 0,3-3 0,5-4 0,0-1 0,1 2 0,0-1 0,19-12 0,-20 15 0,18-11 0,0 1 0,0 2 0,2 0 0,-1 2 0,2 1 0,0 1 0,32-5 0,220-23 0,-200 31 0,152-33 0,-171 23 0,-15 2 0,1 3 0,53-6 0,441 7 0,-359 14 0,49-4 0,235 6 0,56 61-620,-165-15 275,-274-41 362,913 88 931,-819-82-948,259 56 0,-437-72 0,0 0 0,0 0 0,1 0 0,-1 1 0,0-1 0,0 0 0,0 1 0,1-1 0,-1 0 0,0 1 0,0 0 0,0-1 0,0 1 0,0 0 0,0-1 0,0 1 0,0 0 0,0 0 0,0 0 0,1 1 0,-2-1 0,-1 0 0,1 0 0,0-1 0,-1 1 0,1 0 0,-1 0 0,1-1 0,-1 1 0,1-1 0,-1 1 0,1 0 0,-1-1 0,0 1 0,1-1 0,-1 1 0,0-1 0,1 0 0,-1 1 0,0-1 0,0 0 0,1 1 0,-2-1 0,-10 5 0,0-1 0,-23 4 0,-65 3 0,0-4 0,-115-6 0,117-2 0,-2939-2-11,1854 4-1343,1141-1-5472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7:2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24575,'1'-2'0,"-1"-1"0,1 0 0,-1 1 0,1-1 0,0 1 0,0-1 0,0 1 0,0 0 0,0-1 0,1 1 0,-1 0 0,1 0 0,0 0 0,-1 0 0,1 0 0,0 0 0,0 0 0,0 1 0,0-1 0,0 1 0,1-1 0,-1 1 0,0 0 0,1 0 0,3-1 0,8-4 0,0 2 0,0 0 0,18-2 0,-27 5 0,78-10 0,1 4 0,97 4 0,-122 2 0,1403 2-4963,-715 0 3142,3080 0 5787,-3688-3-3040,1-6 0,154-28 0,123-29-886,26 35-40,-434 30-1365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7:3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24575,'0'-4'0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2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66 24575,'0'-3'0,"1"-1"0,0 1 0,1 0 0,-1 0 0,1 0 0,-1 0 0,1 0 0,0 1 0,0-1 0,4-5 0,6-8 0,-8 4 0,-13 20 0,-12 20 0,18-22 0,1 0 0,0-1 0,0 1 0,1 0 0,0 0 0,0 0 0,1 1 0,-1-1 0,1 0 0,0 0 0,2 11 0,-2-16 0,0 1 0,0-1 0,1 1 0,-1-1 0,0 0 0,0 1 0,1-1 0,-1 0 0,1 0 0,-1 1 0,1-1 0,0 0 0,-1 0 0,1 0 0,0 1 0,0-1 0,0 0 0,0 0 0,0 0 0,0 0 0,0-1 0,0 1 0,0 0 0,0 0 0,0-1 0,1 1 0,-1-1 0,0 1 0,0-1 0,1 1 0,-1-1 0,0 0 0,1 1 0,-1-1 0,0 0 0,1 0 0,-1 0 0,1 0 0,-1 0 0,0-1 0,1 1 0,-1 0 0,0-1 0,1 1 0,-1-1 0,0 1 0,0-1 0,1 1 0,-1-1 0,0 0 0,0 0 0,0 1 0,2-3 0,-1 2-62,0 0 0,0-1 0,-1 1 0,1-1 0,0 1 0,-1-1 0,1 0 0,-1 1 0,1-1 0,-1 0 0,0 0 0,0 0-1,0 0 1,0 0 0,0 0 0,0-1 0,0 1 0,-1 0 0,1 0 0,-1-1 0,1-3 0,-2-5-6764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3:08:23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1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24575,'1279'0'-1365,"-1265"0"-5461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5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24575,'3'-4'0,"0"-1"0,0 1 0,0 0 0,1 1 0,0-1 0,0 1 0,0-1 0,0 1 0,1 0 0,-1 1 0,1-1 0,-1 1 0,1 0 0,9-3 0,9-2 0,44-7 0,-55 11 0,82-9 0,1 5 0,110 4 0,-130 3 0,431 0-1130,-99 1-3393,2476 2 97,19-3 7869,-1104-1 1828,-1779 1-12097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5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24575,'8'0'0,"11"0"0,13 0 0,18 0 0,16 4 0,24 5 0,29 9 0,30 6 0,25 6 0,14 3 0,4-6 0,-23-2 0,-41-6-8191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4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24575,'7'0'0,"0"-1"0,0 0 0,0 0 0,0-1 0,7-2 0,18-5 0,84-11 0,62-14 0,-56 10 0,-1 4 0,149-3 0,247 18 0,-334 7 0,1975 0 0,-1937-13 0,15-1 0,-208 11 0,51-10 0,-48 6 0,40-1 0,39 5-1365,-79 2-5461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5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24575,'1'1'0,"-1"0"0,0-1 0,1 1 0,-1 0 0,0 0 0,1-1 0,-1 1 0,1 0 0,-1-1 0,1 1 0,-1-1 0,1 1 0,0 0 0,-1-1 0,1 1 0,0-1 0,-1 0 0,1 1 0,0-1 0,0 1 0,-1-1 0,1 0 0,0 0 0,0 0 0,0 1 0,0-1 0,1 0 0,30 4 0,-25-4 0,439 8 0,-272-10 0,1590 75-2546,-9 96 1752,-1571-149-68,-52-7-3127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5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1 542 24575,'4'-3'0,"0"0"0,0 0 0,1 0 0,-1 1 0,1 0 0,-1 0 0,1 0 0,0 0 0,5 0 0,2-2 0,319-83 0,10 22 0,-210 42 0,2174-271-2081,-692 249 460,-1440 46-2868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2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24575,'0'-2'0,"1"-1"0,-1 1 0,1-1 0,-1 1 0,1 0 0,0-1 0,0 1 0,0 0 0,0 0 0,0-1 0,1 1 0,-1 0 0,1 0 0,-1 0 0,1 1 0,0-1 0,-1 0 0,1 1 0,4-3 0,4-3 0,1 0 0,20-8 0,-24 12 0,53-22 0,2 2 0,1 3 0,80-14 0,202-18 0,731-20-584,5 67-810,-793 6 1409,58 1-169,393-1-330,-658-5-448,-30-1-3726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4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24575,'6139'0'0,"-5488"-47"0,-262 10 0,-124 20 22,177-14-1409,-392 27-5439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4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24575,'195'-9'0,"-34"0"0,1397 2-541,-875 9-283,-658-2-6002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0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24575,'0'-8'0,"12"-10"0,12-3 0,10 3 0,14-4 0,16-2 0,12 0 0,10-1 0,1 4 0,6 6 0,11 1 0,0 3 0,-10 4 0,-17 2 0,-22 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0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24575,'12'0'0,"20"-3"0,24-7 0,30-4 0,37 0 0,36 2 0,31 3 0,15 4 0,-23 2 0,-43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2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24575,'8421'0'-4891,"-4215"0"8417,-4183 0-10352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0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24575,'-3'1'0,"0"0"0,0 0 0,0 1 0,0-1 0,0 1 0,0-1 0,1 1 0,-1 0 0,0 0 0,1 1 0,-4 4 0,-3 1 0,-4 3 0,0 1 0,1 0 0,1 1 0,0 0 0,1 1 0,0 1 0,1-1 0,0 1 0,2 1 0,-1 0 0,2 0 0,0 0 0,1 0 0,1 1 0,1 0 0,0 0 0,-1 32 0,5 175 0,2-81 0,-3-136 0,1 1 0,0 0 0,0-1 0,1 1 0,0-1 0,0 0 0,0 1 0,8 12 0,2 1 0,21 29 0,5 7 0,-3-9-1365,-17-28-5461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5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642 105 24575,'-2'-2'0,"-1"0"0,1 0 0,0 1 0,-1 0 0,0-1 0,1 1 0,-1 0 0,0 0 0,1 0 0,-1 1 0,0-1 0,0 1 0,0-1 0,0 1 0,-4 0 0,-48 6 0,39-4 0,-122 20 0,-79 8 0,212-29 0,0-1 0,0 0 0,0 0 0,0 0 0,-1 0 0,1-1 0,0 0 0,0 0 0,-6-3 0,10 4 0,1-1 0,-1 1 0,0 0 0,0-1 0,0 0 0,1 1 0,-1-1 0,0 1 0,1-1 0,-1 0 0,1 1 0,-1-1 0,1 0 0,-1 0 0,1 1 0,-1-1 0,1 0 0,0 0 0,-1 0 0,1 0 0,0-1 0,0 0 0,0 0 0,0 0 0,0 0 0,1 0 0,-1 0 0,1 0 0,-1 1 0,1-1 0,0 0 0,0 0 0,0 0 0,0 1 0,2-4 0,3-4 0,0 1 0,1 0 0,0 0 0,0 1 0,1 0 0,0 0 0,0 1 0,0 0 0,1 0 0,0 1 0,0 0 0,1 1 0,14-6 0,-23 10 0,0 0 0,0-1 0,0 1 0,0 0 0,1 0 0,-1-1 0,0 1 0,0 0 0,0 0 0,0 1 0,0-1 0,0 0 0,1 0 0,-1 0 0,0 1 0,0-1 0,0 0 0,0 1 0,0-1 0,0 1 0,0 0 0,0-1 0,0 1 0,0 0 0,0-1 0,-1 1 0,2 1 0,-1 0 0,-1 0 0,1 0 0,-1-1 0,1 1 0,-1 0 0,0 0 0,0 0 0,0 0 0,0 0 0,0-1 0,0 1 0,0 0 0,-1 0 0,0 3 0,-3 6 0,0-1 0,0 0 0,-1 0 0,-9 15 0,2-9-565,-1 0 0,-1-1-1,0-1 1,0 0 0,-2-1-1,1-1 1,-2 0 0,1-1-1,-2-1 1,1 0 0,-34 12-1,34-20 566,17-2 0,0 0 0,-1 0 0,1 0 0,0-1 0,0 1 0,0 0 0,0 0 0,0 0 0,0-1 0,0 1 0,0 0 0,-1 0 0,1 0 0,0-1 0,0 1 0,0 0 0,0 0 0,0 0 0,0-1 0,0 1 0,0 0 0,0 0 0,0-1 0,1 1 0,-1 0 0,0 0 0,0 0 0,0-1 0,0 1 0,0 0 0,0 0 0,0 0 0,0 0 0,1-1 0,-1 1 0,0 0 0,0 0 0,0 0 0,25-25 0,-4 11 330,1 0 0,0 2 0,0 0-1,2 1 1,34-10 0,123-29 3345,-181 50-3675,32-8 282,0 1 1,0 2 0,57-2-1,-54 12-282,-35-5 0,0 0 0,1 0 0,-1 0 0,0 1 0,0-1 0,0 0 0,1 0 0,-1 0 0,0 0 0,0 0 0,0 1 0,1-1 0,-1 0 0,0 0 0,0 0 0,0 0 0,0 1 0,0-1 0,1 0 0,-1 0 0,0 0 0,0 1 0,0-1 0,0 0 0,0 0 0,0 1 0,0-1 0,0 0 0,0 0 0,0 0 0,0 1 0,0-1 0,0 0 0,0 0 0,0 1 0,0-1 0,0 0 0,0 0 0,0 0 0,0 1 0,-1-1 0,1 0 0,0 0 0,0 0 0,0 1 0,0-1 0,0 0 0,0 0 0,-1 0 0,1 1 0,0-1 0,0 0 0,0 0 0,-1 0 0,1 0 0,0 0 0,0 0 0,0 0 0,-1 0 0,1 1 0,-14 6 0,1 0 0,-1-1 0,0-1 0,-1 0 0,1 0 0,-1-2 0,-17 3 0,-9 3 0,-9 3 0,-188 39 0,236-51 0,-55 5 0,54-5 0,-1 0 0,1 0 0,0 0 0,0-1 0,0 1 0,0-1 0,0 0 0,0 0 0,0 0 0,0 0 0,0 0 0,1-1 0,-1 0 0,-3-2 0,5 4 0,0-1 0,1 0 0,-1 1 0,1-1 0,-1 0 0,1 0 0,-1 1 0,1-1 0,-1 0 0,1 0 0,0 0 0,-1 0 0,1 1 0,0-1 0,0 0 0,0 0 0,0 0 0,0 0 0,0 0 0,0 0 0,0 0 0,0 1 0,0-1 0,0 0 0,1 0 0,-1 0 0,0 0 0,0 0 0,1 0 0,-1 1 0,1-2 0,20-22 0,-13 18 0,1 0 0,-1 0 0,1 1 0,0 0 0,1 1 0,-1-1 0,1 2 0,0 0 0,0 0 0,0 0 0,12 0 0,-2 4 106,-19-1-142,-1 0 1,0 0 0,1 0 0,-1 0 0,0 1 0,1-1 0,-1 0 0,0 0 0,1 1 0,-1-1 0,0 0 0,0 0 0,1 1 0,-1-1 0,0 0 0,0 1 0,0-1 0,1 0 0,-1 1 0,0-1 0,0 0 0,0 1 0,0-1 0,0 0 0,0 1 0,1-1 0,-1 1 0,0-1 0,0 0 0,0 1 0,0-1 0,-1 1 0,1-1 0,0 0 0,0 1 0,0-1 0,0 0 0,0 1 0,0-1 0,-1 1 0,1-1 0,-10 17-6791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5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0 381 24575,'4'-8'0,"10"-3"0,9-3 0,9-8 0,16-7 0,26-11 0,33-7 0,26-3 0,22-1 0,12 5 0,-18 9 0,-34 12-8191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0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24575,'4190'0'-6936,"-2917"0"7224,1 0 4015,-1252 0-10149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1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24575,'111'-40'0,"-92"32"0,1 2 0,0 1 0,1 0 0,-1 2 0,26-2 0,111 3 0,-101 3 0,306 14 0,-117-3 0,199 15 0,-242-12 0,1518 35 0,1361-50 0,-2936-12 124,-6 0-1613,-119 12-5337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1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24575,'577'11'1,"-100"-1"-707,126-6 193,887 13-897,787 12 1072,-1504-10 734,-671-16 196,35 0 1432,173 14-2070,-240-9 46,-1 4 0,1 3 0,85 30 0,-146-42 0,30 14 0,-37-16 0,-1-1 0,1 1 0,-1 0 0,1 0 0,-1 0 0,1 0 0,-1 0 0,0 0 0,0 0 0,1 0 0,-1 1 0,0-1 0,0 0 0,0 1 0,0-1 0,-1 1 0,2 2 0,-2-3 0,0-1 0,0 1 0,-1 0 0,1-1 0,0 1 0,-1 0 0,1-1 0,0 1 0,-1-1 0,1 1 0,-1 0 0,1-1 0,-1 1 0,1-1 0,-1 1 0,1-1 0,-1 0 0,1 1 0,-1-1 0,0 1 0,1-1 0,-1 0 0,0 0 0,1 1 0,-1-1 0,0 0 0,0 0 0,0 0 0,-29 9 0,-1-1 0,0-2 0,-52 4 0,15-2 0,-729 52 0,-2-58 0,544-4 0,236 2 0,-131-5 0,125 0 0,25 5 0,0 0 0,0-1 0,0 1 0,0 0 0,-1 0 0,1 0 0,0 0 0,0 0 0,0 0 0,0-1 0,0 1 0,0 0 0,0 0 0,-1 0 0,1 0 0,0-1 0,0 1 0,0 0 0,0 0 0,0 0 0,0 0 0,0-1 0,0 1 0,0 0 0,0 0 0,0 0 0,0 0 0,0-1 0,0 1 0,0 0 0,0 0 0,0 0 0,0 0 0,1-1 0,-1 1 0,0 0 0,0 0 0,0 0 0,0 0 0,0 0 0,0-1 0,0 1 0,0 0 0,1 0 0,-1 0 0,0 0 0,0 0 0,0 0 0,0 0 0,1-1 0,-1 1 0,0 0 0,0 0 0,6-3 0,0 1 0,0-1 0,0 1 0,12-3 0,184-37 0,1 8 0,234-8 0,418 24 0,-849 18 0,1088 5 0,-1307 6 0,44-1 0,-855-5 0,554-8 0,417 3 0,-568-4 0,0-29 0,587 30 0,-580-49 0,-3 26 0,-399 29 0,-283-4 0,1190-1 0,0-5 0,-137-26 0,237 30 0,10 1 0,17-2 0,-7 2 0,272-28 0,8 24 0,-187 5 0,2217-4-1330,-1196 7-92,-1084-2-4017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2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453 310 24575,'3'-1'0,"0"-1"0,-1 0 0,1 1 0,0 0 0,0 0 0,0 0 0,0 0 0,0 0 0,1 0 0,-1 1 0,0 0 0,5-1 0,2 0 0,117-5 0,-109 6 0,1294-5-1706,-785 7-193,62-1 1526,837-5 283,0-55-157,-768-3-987,-10-42 1146,-415 48 3866,-221 55-3413,0 0 1,0 1-1,0 0 1,20 3 0,-5-1-335,-276-2-31,101 2 0,-525 21 0,97 0 0,-838-21-3328,708-4 2152,414 0 1176,-358 5 0,282 17 2134,7 1 115,-537 22-2127,397-15-123,206-3 1,-142 2 0,428-28 0,18 1 0,25-1 0,163 1 0,6363 0-7688,-6392 0 7185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2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1 543 24575,'0'-1'0,"0"0"0,0-1 0,0 1 0,0 0 0,0 0 0,1 0 0,-1 0 0,0-1 0,1 1 0,-1 0 0,1 0 0,-1 0 0,1 0 0,-1 0 0,1 0 0,0 0 0,0 0 0,-1 0 0,1 0 0,2-1 0,27-12 0,15 1 0,1 1 0,58-6 0,88-9 0,82-2 0,107-2-563,134 5-1690,143 4 877,129-3-1874,100-6 2437,3375-201-3817,-3752 194 9324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20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906 0 24575,'-4'8'0,"-5"30"0,-5 53 0,-13 85 0,-16 128 0,-18 168 0,-22 184-5977,-16 172 5977,-8 151-3760,-5 91 3760,8 26-3559,15-22 3559,21-88-2379,23-116 2379,19-138-123,14-186 123,9-186 7607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8:2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24575,'4'0'0,"0"1"0,0-1 0,0 1 0,-1 0 0,1 0 0,0 0 0,0 1 0,-1-1 0,1 1 0,-1 0 0,1 0 0,-1 0 0,0 0 0,6 5 0,2 4 0,0 1 0,14 19 0,-19-23 0,189 293 0,-135-201 0,108 174-483,64 100-1448,72 103 776,65 95-1530,54 80 1313,49 77 212,914 1402-1184,-998-1541 2029,-76-110-944,-84-126 1085,6 13 1538,-189-298 1959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3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24575,'3'-2'0,"0"-1"0,1 1 0,-1 0 0,0 0 0,1 0 0,0 1 0,-1-1 0,1 1 0,5-1 0,12-6 0,19-7 27,1 1 1,0 2-1,1 2 0,73-8 0,176 1-4971,-271 17 4099,803-6-670,-6 0 1556,1885-11-41,-1766 19-1,-283-3 1,702 3 0,-501 43 344,-766-41 1783,-58-4-1304,0 2 0,0 1 0,40 8 0,-35-1-7649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1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33 104 24575,'-11'13'0,"9"-11"0,1 0 0,-1 0 0,1-1 0,-1 1 0,0 0 0,0-1 0,0 1 0,-4 2 0,6-4 0,0 0 0,0 0 0,0 0 0,1-1 0,-1 1 0,0 0 0,0 0 0,0 0 0,0 0 0,0 0 0,0 0 0,0 0 0,0 0 0,0 0 0,0 0 0,0 0 0,0 0 0,0 0 0,0-1 0,0 1 0,0 0 0,0 0 0,0 0 0,0 0 0,0 0 0,0 0 0,0 0 0,0 0 0,0 0 0,0 0 0,0 0 0,0 0 0,0-1 0,0 1 0,0 0 0,0 0 0,0 0 0,0 0 0,0 0 0,0 0 0,0 0 0,-1 0 0,1 0 0,0 0 0,0 0 0,0 0 0,0 0 0,0 0 0,0 0 0,0 0 0,0 0 0,0 0 0,0 0 0,0 0 0,0 0 0,0-1 0,-1 1 0,1 0 0,0 0 0,0 0 0,0 0 0,0 0 0,0 1 0,0-1 0,0 0 0,0 0 0,0 0 0,5-11 0,10-11 0,-2 3 0,22-27 0,-32 42 0,1 1 0,-1 0 0,1-1 0,-1 1 0,1 1 0,0-1 0,0 1 0,0-1 0,8-2 0,-12 5 0,0-1 0,1 1 0,-1 0 0,0 0 0,1 0 0,-1 0 0,0 0 0,0 0 0,1-1 0,-1 1 0,0 0 0,1 0 0,-1 0 0,0 0 0,1 0 0,-1 0 0,0 0 0,1 0 0,-1 0 0,0 1 0,1-1 0,-1 0 0,0 0 0,1 0 0,-1 0 0,0 0 0,0 0 0,1 1 0,-1-1 0,0 0 0,1 0 0,-1 0 0,0 1 0,0-1 0,0 0 0,1 0 0,-1 1 0,0-1 0,0 0 0,0 1 0,1-1 0,-5 18 0,-18 24 0,19-36 0,-6 15 0,7-17 0,1 0 0,-1 0 0,0 0 0,1 0 0,-2-1 0,1 1 0,0-1 0,-1 0 0,1 1 0,-5 3 0,3-5 0,1 1 0,-1-1 0,1 0 0,-1 0 0,0-1 0,1 1 0,-6 1 0,8-3 0,1 0 0,0 0 0,-1 0 0,1 0 0,0 0 0,-1 0 0,1 0 0,0 0 0,-1 0 0,1 0 0,0 0 0,-1 0 0,1 0 0,-1 0 0,1 0 0,0 0 0,-1 0 0,1 0 0,0-1 0,-1 1 0,1 0 0,0 0 0,-1 0 0,1 0 0,0-1 0,0 1 0,-1 0 0,1 0 0,0-1 0,0 1 0,-1-1 0,1 0 0,0-1 0,0 1 0,0 0 0,0-1 0,1 1 0,-1 0 0,0-1 0,1 1 0,-1 0 0,1-1 0,-1 1 0,1 0 0,-1 0 0,3-2 0,6-11-273,1 0 0,1 0 0,1 2 0,20-19 0,-6 8-6553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12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24575,'0'4'0,"8"9"0,6 11 0,5 12 0,4 1 0,1-2 0,1-4 0,-4-2 0,-14 2 0,-7-1 0,-17-2 0,-8-5 0,-5-3 0,4-4-8191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9:1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25 108 24575,'0'-4'0,"4"-5"0,5-2 0,-6 2 0,-9 2 0,-6 6 0,-2 0 0,6-1 0,8-7 0,8-7 0,7-3 0,0 0-8191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34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5888 24575,'3'0'0,"-1"-1"0,0 1 0,0-1 0,0 1 0,0-1 0,0 0 0,0 1 0,0-1 0,0 0 0,0-1 0,0 1 0,-1 0 0,1 0 0,0-1 0,-1 1 0,1-1 0,-1 1 0,1-1 0,1-2 0,25-45 0,-20 32 0,98-210-4933,-91 193 4213,94-207-411,48-96 770,51-94-1086,47-78 1085,425-743-824,36 20 0,-529 911 1186,-45 61 673,-129 235-260,42-77 1262,-4-2 0,37-115 0,-78 183-64,-2-1 0,5-60-1,-3 25-1349,30-123-558,-32 161-649,0 1-5880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34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24575,'1'-1'0,"-1"0"0,0 0 0,0 0 0,0 0 0,1 0 0,-1 1 0,1-1 0,-1 0 0,0 0 0,1 1 0,-1-1 0,1 0 0,0 0 0,-1 1 0,1-1 0,-1 1 0,1-1 0,1 0 0,4-5 0,313-275 0,-302 267 0,-11 9 0,2-3 0,1 1 0,-1 1 0,2-1 0,-1 1 0,1 1 0,13-6 0,-22 11 0,0-1 0,1 1 0,-1 0 0,0 0 0,1-1 0,-1 1 0,1 0 0,-1 1 0,0-1 0,1 0 0,-1 0 0,1 0 0,-1 1 0,0-1 0,1 1 0,-1-1 0,0 1 0,0 0 0,1-1 0,-1 1 0,0 0 0,0 0 0,0 0 0,0 0 0,0 0 0,0 0 0,0 0 0,0 0 0,0 0 0,-1 0 0,1 0 0,0 1 0,-1-1 0,1 0 0,-1 1 0,1-1 0,-1 0 0,0 1 0,1 1 0,2 9 0,-1 0 0,0 0 0,0 21 0,-2-21 0,10 144 0,22 215 0,13-132-1365,-32-191-5461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19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2897 1891 24575,'-806'0'0,"703"-3"0,-142-23 0,-97-39 0,-226-91 0,427 104 0,-257-131 0,368 167 0,1-2 0,1-1 0,-31-27 0,47 35 0,1 0 0,1 0 0,-1-1 0,2 0 0,0-1 0,0 0 0,1-1 0,1 1 0,-7-19 0,2-9 0,1-1 0,2 0 0,3-1 0,1 1 0,2-1 0,2 0 0,5-60 0,-1 82 0,1-1 0,0 1 0,2 0 0,0 0 0,2 0 0,0 1 0,1 1 0,1-1 0,1 1 0,24-32 0,8-3 0,1 2 0,57-49 0,42-28 0,-116 107 0,2 2 0,0 1 0,47-24 0,-57 35 0,0 1 0,0 1 0,1 1 0,26-4 0,86-5 0,-113 12 0,849-16-11,-620 19-74,2413 1-399,-2096 16-5009,279 59 4030,-607-42 1362,359 101-1,-564-126 119,-6-4 32,1 2 0,-1 1 0,-1 1-1,0 1 1,46 28 0,-68-36 360,1 1 0,-1-1 0,0 0 1,0 1-1,0 0 0,0-1 0,0 1 1,-1 1-1,0-1 0,0 0 0,0 0 1,0 1-1,-1-1 0,1 1 0,-1-1 1,1 10-1,-1 6-280,0 0 0,-3 35 0,0-21-44,3 46-85,-1-32 0,-6 61 0,5-98 0,-2-1 0,1 0 0,-2 0 0,1 0 0,-1-1 0,-1 1 0,0-1 0,0 0 0,0 0 0,-1-1 0,-1 1 0,0-2 0,0 1 0,0 0 0,-1-1 0,0-1 0,0 1 0,-1-1 0,-17 9 0,-13 4 0,0-2 0,-1-1 0,-64 15 0,91-27 0,-174 40 0,-200 22 0,253-46 0,-797 127-1006,-629 93 1068,1258-196-78,-303 38-1179,523-73-4841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2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5 0,0 9 0,0 3 0,0 6 0,0 9 0,0 6 0,0-2 0,0-7-8191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2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24575,'9'1'0,"0"0"0,0 1 0,0 0 0,0 0 0,-1 1 0,13 5 0,30 8 0,-8-9 0,85 1 0,-56-6 0,102 7 0,330 27 0,-494-34 0,11 1 0,1 0 0,0-2 0,0 0 0,30-3 0,-51 2 0,1 0 0,0-1 0,0 1 0,0 0 0,0-1 0,-1 1 0,1-1 0,0 1 0,-1-1 0,1 0 0,0 0 0,-1 0 0,1 0 0,-1 0 0,1 0 0,-1 0 0,1 0 0,-1-1 0,0 1 0,0 0 0,0-1 0,0 1 0,0-1 0,0 0 0,0 1 0,0-1 0,-1 0 0,1 1 0,0-1 0,-1 0 0,0 0 0,1 1 0,-1-1 0,0 0 0,0 0 0,0 0 0,0 0 0,0 1 0,0-1 0,-1 0 0,1 0 0,-1 0 0,1 1 0,-1-1 0,-1-3 0,-2-5 0,-1 0 0,-1 0 0,1 0 0,-1 1 0,-1 0 0,-8-10 0,-2 2-151,0 2-1,-1-1 0,-1 2 0,0 1 1,-1 0-1,0 1 0,-1 1 1,-41-15-1,31 15-6674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2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24575,'0'-4'0,"4"-1"0,5 0 0,5 1 0,5 1 0,6 1 0,3 1 0,-3 1-8191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21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24575,'4'-8'0,"6"-3"0,8 1 0,5 2 0,3 3 0,1 1 0,4 2 0,4 1 0,1 1 0,-2 1 0,-7-1-8191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4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24575,'0'4'0,"0"5"0,4 6 0,1 3 0,4-1 0,0 1 0,-1 1 0,-2 1 0,-2 2 0,-2 0 0,-1 1 0,-1 0 0,0 1 0,-1-5-8191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35:2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818 1 24575,'-5'6'0,"1"0"0,-1 0 0,1 1 0,0-1 0,1 1 0,0 0 0,0 1 0,0-1 0,1 0 0,-2 12 0,-3 6 0,-256 741 0,150-449 0,-137 284 0,232-564-341,-2 0 0,-1 0-1,-43 53 1,43-67-6485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0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3178 24575,'2'-16'0,"1"1"0,1-1 0,0 1 0,1-1 0,12-24 0,-5 11 0,60-131 0,129-215 0,-35 76 0,98-165 0,-93 169 0,261-399 0,-214 411 0,-206 268 0,85-119 0,-61 82 0,1 1 0,3 2 0,57-55 0,-88 98 0,0-1 0,0 2 0,0-1 0,1 1 0,-1 0 0,2 1 0,-1 0 0,0 1 0,0 0 0,1 1 0,0 0 0,-1 1 0,19-1 0,3 2 0,0 1 0,0 2 0,45 9 0,-25 1 0,-1 1 0,0 3 0,-2 2 0,0 3 0,86 50 0,-35-7 0,139 116 0,-161-116 0,-3 4 0,-4 3 0,-2 2 0,101 146 0,218 429 0,-253-415 0,345 659 0,-403-751 0,26 57 0,-87-164 0,-2 1 0,-2 0 0,14 66 0,-21-71-1365,-4-7-5461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0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24575,'5'-7'0,"-1"1"0,1 0 0,0 0 0,1 0 0,-1 0 0,1 1 0,9-7 0,13-12 0,89-102 0,-117 126 0,0 0 0,0 0 0,0 0 0,-1 0 0,1 0 0,0 0 0,0 0 0,0 0 0,0 0 0,0 0 0,0 0 0,0 0 0,0 0 0,0 0 0,0-1 0,0 1 0,0 0 0,0 0 0,0 0 0,0 0 0,0 0 0,0 0 0,0 0 0,0 0 0,0 0 0,0-1 0,0 1 0,0 0 0,0 0 0,0 0 0,0 0 0,0 0 0,0 0 0,0 0 0,0 0 0,-19 8 0,-25 11 0,35-16 0,-1-1 0,1 0 0,-1-1 0,0 0 0,-15-1 0,23 0 0,1 0 0,-1 0 0,0 0 0,1 0 0,-1 0 0,0-1 0,1 1 0,-1-1 0,1 1 0,-1-1 0,0 0 0,1 1 0,0-1 0,-1 0 0,1 0 0,-1 0 0,1 0 0,0 0 0,0 0 0,0-1 0,-1 1 0,1 0 0,0-1 0,1 1 0,-1 0 0,0-1 0,0 1 0,1-1 0,-1 0 0,0 1 0,1-1 0,0 1 0,-1-1 0,1 0 0,0 1 0,0-1 0,0 0 0,0 1 0,0-1 0,0 0 0,1-2 0,0-1 0,1 0 0,0 0 0,0 0 0,0 0 0,0 0 0,1 0 0,0 0 0,0 1 0,0 0 0,1-1 0,-1 1 0,1 0 0,0 1 0,8-7 0,-12 10 2,1-1 0,-1 1-1,0 0 1,0-1 0,1 1 0,-1 0-1,0 0 1,1 0 0,-1-1 0,1 1-1,-1 0 1,0 0 0,1 0 0,-1 0-1,1 0 1,-1 0 0,0-1 0,1 1-1,-1 0 1,1 0 0,-1 0 0,0 0-1,1 1 1,-1-1 0,1 0 0,-1 0-1,0 0 1,1 0 0,-1 0 0,1 0-1,-1 1 1,0-1 0,1 0 0,-1 0-1,0 0 1,1 1 0,3 13-620,-3-9-194,2 9-6014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24575,'22'-33'0,"-20"30"0,-1 0 0,1 0 0,-1 0 0,1 1 0,0-1 0,0 0 0,0 0 0,0 1 0,1 0 0,-1-1 0,1 1 0,-1 0 0,1 0 0,0 0 0,0 1 0,0-1 0,6-2 0,-9 4 0,1 0 0,0 0 0,0-1 0,-1 1 0,1 0 0,0 0 0,0 0 0,0 0 0,-1 0 0,1 0 0,0 0 0,0 0 0,0 0 0,-1 0 0,1 1 0,0-1 0,0 0 0,-1 0 0,1 1 0,0-1 0,-1 1 0,1-1 0,0 0 0,-1 1 0,1-1 0,0 1 0,-1 0 0,1-1 0,-1 1 0,1-1 0,-1 1 0,0 0 0,2 1 0,2 28 0,-1-8 0,-2-22 0,-1 1 0,0-1 0,1 1 0,-1-1 0,0 0 0,1 1 0,-1-1 0,1 0 0,-1 1 0,1-1 0,-1 0 0,1 1 0,-1-1 0,1 0 0,-1 0 0,1 0 0,-1 1 0,1-1 0,-1 0 0,1 0 0,0 0 0,-1 0 0,1 0 0,-1 0 0,1 0 0,-1 0 0,1 0 0,-1 0 0,1 0 0,0-1 0,-1 1 0,1 0 0,-1 0 0,1-1 0,-1 1 0,1 0 0,-1 0 0,0-1 0,1 1 0,-1-1 0,1 1 0,-1 0 0,1-1 0,22-19 0,-20 17 0,-2 2 0,29-22 0,-30 22 0,1 1 0,-1 0 0,1-1 0,-1 1 0,1 0 0,-1 0 0,1 0 0,0-1 0,-1 1 0,1 0 0,-1 0 0,1 0 0,0 0 0,-1 0 0,1 0 0,0 0 0,-1 0 0,1 0 0,-1 0 0,1 1 0,0-1 0,-1 0 0,1 0 0,-1 1 0,1-1 0,-1 0 0,1 1 0,0-1 0,-1 0 0,1 1 0,-1-1 0,0 1 0,1-1 0,-1 0 0,1 1 0,-1 0 0,0-1 0,1 1 0,-1-1 0,0 1 0,0-1 0,1 1 0,-1-1 0,0 1 0,0 0 0,0-1 0,0 1 0,0 0 0,0-1 0,0 1 0,0-1 0,0 2 0,0 0 0,1 0 0,-1 0 0,0 1 0,0-1 0,0 0 0,0 0 0,-1 0 0,1 0 0,0 0 0,-1 0 0,0 0 0,1 0 0,-1 0 0,0 0 0,0 0 0,0 0 0,0-1 0,0 1 0,-1 0 0,1-1 0,-2 3 0,2-4 0,1-1 0,-1 1 0,1 0 0,0 0 0,-1 0 0,1 0 0,-1-1 0,1 1 0,0 0 0,-1 0 0,1-1 0,0 1 0,-1 0 0,1 0 0,0-1 0,-1 1 0,1 0 0,0-1 0,0 1 0,-1-1 0,1 1 0,0 0 0,0-1 0,0 1 0,0-1 0,0 1 0,-1-1 0,1 1 0,0 0 0,0-1 0,0 1 0,0-1 0,0 1 0,0-1 0,0 1 0,1 0 0,-1-1 0,0 1 0,0-1 0,0 1 0,0-1 0,1 1 0,3-27 0,-4 23 0,1 3 3,-1 0-1,0 0 0,0 0 0,0 0 1,0 0-1,0 0 0,0 0 1,0 0-1,-1 0 0,1 0 0,0 0 1,0 0-1,-1 0 0,1 0 0,-1 1 1,1-1-1,0 0 0,-1 0 1,0 0-1,1 1 0,-1-1 0,1 0 1,-1 1-1,0-1 0,0 0 1,1 1-1,-1-1 0,0 1 0,0-1 1,0 1-1,0-1 0,1 1 1,-1 0-1,0-1 0,0 1 0,-2 0 1,-36-1-709,31 1-38,-17 2-6082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40:2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0 821 24575,'1'-3'0,"-1"0"0,1 0 0,0 1 0,0-1 0,0 0 0,0 1 0,0-1 0,1 1 0,-1-1 0,1 1 0,0 0 0,-1 0 0,1 0 0,0 0 0,0 0 0,1 0 0,-1 0 0,0 0 0,1 1 0,-1-1 0,5-1 0,-1-1 0,28-16 0,1 1 0,1 1 0,0 2 0,1 2 0,54-14 0,-14 10 0,147-15 0,412 16-29,-506 18-51,5034 3-2300,-3625-93 2380,-62 12-467,5 75-241,-795 6 587,-94-2 137,1075-4 976,-1053-9-789,254-2 140,-76 15 335,581-3 875,12-55-1553,-371 16 0,3 41 0,-468 2 0,-411-3 0,2546-26 0,-2392 18-83,767-46-964,-305-27-5400,640-52 6369,-1167 126 5286,-195 8-10952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5:3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24575,'4'-1'0,"0"0"0,0 0 0,0 0 0,0-1 0,0 1 0,0-1 0,0 0 0,-1 0 0,7-5 0,19-10 0,16 2 0,0 2 0,0 2 0,1 1 0,48-2 0,192-4 0,-255 15 0,1400-5-1021,-849 9-127,6480-2 137,-6417 14 3016,-392-7-2225,-214-7-6576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5:44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24575,'653'-1'-307,"768"3"-699,-928 8 417,68 16-1768,64 17 1149,2281 290-4627,-1706-155 5270,925 131-684,-1676-251 1506,-82-17 119,-82-17 872,44-7 1947,-254-17-3346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5:53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734 338 24575,'-146'129'0,"72"-66"0,-86 91 0,-36 29 0,171-165 0,-40 24 0,9-7 0,55-35 0,0 1 0,0-1 0,1 1 0,-1-1 0,0 0 0,1 1 0,-1 0 0,1-1 0,-1 1 0,1-1 0,-1 1 0,1 0 0,-1-1 0,1 1 0,-1 0 0,1-1 0,0 1 0,-1 0 0,1 0 0,0 1 0,0-2 0,0 1 0,0-1 0,1 1 0,-1-1 0,0 1 0,0-1 0,1 0 0,-1 1 0,0-1 0,1 1 0,-1-1 0,1 0 0,-1 1 0,1-1 0,-1 0 0,0 1 0,1-1 0,-1 0 0,1 0 0,-1 0 0,1 1 0,0-1 0,39 6 0,-38-6 0,425 5 0,-249-8 0,81 4 0,324-8 0,-562 7 0,30-4 0,-48 4 0,0-1 0,0 1 0,0-1 0,-1 0 0,1 0 0,0 0 0,-1 0 0,1-1 0,-1 1 0,1-1 0,-1 0 0,1 1 0,1-3 0,-4 3 0,1 0 0,0 1 0,-1-1 0,1 0 0,-1 0 0,0 0 0,1 0 0,-1 1 0,0-1 0,1 0 0,-1 0 0,0 0 0,0 0 0,0 0 0,0 0 0,0 0 0,0 0 0,0 0 0,0 0 0,0 1 0,-1-1 0,1 0 0,0 0 0,0 0 0,-2-1 0,-12-21 0,12 20 0,-88-103 0,53 64 0,-60-84 0,-135-325 0,178 334 0,51 111 0,0 0 0,0 1 0,0-1 0,0 1 0,-1 0 0,0 0 0,0 0 0,0 1 0,-6-6 0,7 8 0,0 0 0,-1 1 0,1-1 0,0 1 0,-1-1 0,1 1 0,-1 0 0,0 0 0,1 0 0,-1 1 0,1 0 0,-1-1 0,0 1 0,0 0 0,1 1 0,-6 0 0,-12 3 0,-1 1 0,2 1 0,-1 0 0,0 2 0,-28 15 0,-94 60 0,114-63-1365,6-2-5461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6:0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0 376 24575,'5'-4'0,"1"0"0,-1 0 0,1 0 0,-1 1 0,1-1 0,0 1 0,1 1 0,8-4 0,58-12 0,-59 16 0,171-31 0,305-14 0,189 38 0,-591 9 0,299 4 0,-380-5-2,0 1 0,0-1-1,-1 0 1,1 0 0,0-1-1,-1 0 1,1 0 0,-1-1-1,7-3 1,51-36 81,-47 30-2934,32-18 1,108-37 918,-111 51 3020,1 3 1,0 1-1,0 3 0,1 2 0,0 2 0,61 1 0,457 6-1084,-436-2 0,-95 2 67,48 8 0,11 1-1566,-64-10-5327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6:18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24575,'152'-63'0,"-116"45"0,1 2 0,1 1 0,1 2 0,45-9 0,55 3 0,0 6 0,1 6 0,0 6 0,200 25 0,-49 6 0,125 15 0,2-1-3111,50 6-562,-356-34 4445,302 32 5240,215 12-6012,-462-48 0,183-11 0,-156-4 0,172 3 144,939-7-592,-3-42-3,-187-18 451,-438 28 0,-549 27 259,44-1-1128,-150 13-5957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1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24575,'0'0'0,"0"0"0,0 1 0,0-1 0,0 0 0,0 0 0,0 0 0,0 0 0,0 0 0,1 0 0,-1 0 0,0 0 0,0 1 0,0-1 0,0 0 0,0 0 0,0 0 0,1 0 0,-1 0 0,0 0 0,0 0 0,0 0 0,0 0 0,0 0 0,1 0 0,-1 0 0,0 0 0,0 0 0,0 0 0,0 0 0,0 0 0,1 0 0,-1 0 0,0 0 0,0 0 0,0 0 0,0 0 0,0 0 0,1 0 0,-1 0 0,0 0 0,0-1 0,0 1 0,0 0 0,0 0 0,0 0 0,0 0 0,1 0 0,-1 0 0,0 0 0,0-1 0,0 1 0,0 0 0,0 0 0,0 0 0,0 0 0,8 15 0,-2 25 0,-2-1 0,-2 71 0,0 3 0,27 168 0,-16-163 0,12 100 0,-13-109 0,36 142 0,3 18 0,-1 80 0,-6-137 0,-28-125 0,45 132 0,-9-81 0,-31-91 0,-3 1 0,19 82 0,-20-26 0,-11-57 0,2-1 0,25 78 0,7-29 0,-24-59 0,-1 1 0,13 47 0,-8 29 0,-17-83 0,3 1 0,0 0 0,20 55 0,5-6 0,18 42 0,-29-76 0,16 57 0,-27-71 0,1-2 0,2 1 0,1-1 0,1-1 0,31 46 0,68 88 0,-64-92 0,-42-63 0,1 1 0,-1-1 0,2-1 0,-1 0 0,14 9 0,14 12 0,4 5 0,58 36 0,-79-56 0,7 3 0,2-1 0,0-2 0,0 0 0,1-2 0,1-1 0,-1-1 0,2-2 0,-1-1 0,41 3 0,197-7 0,-141-3 0,-87 1 0,0-2 0,0-2 0,-1-1 0,0-2 0,0-2 0,0-2 0,37-15 0,-22 7 0,-38 14 0,1-1 0,-1-1 0,0 0 0,21-13 0,-4-4 0,34-33 0,26-19 0,11-11 0,-34 25 0,-1 0 0,-3-3 0,-2-2 0,54-79 0,7-32 0,-34 44 0,136-201 0,-77 107 0,482-671 0,-439 593 0,-80 119 0,471-673 0,-515 768 0,39-62 0,-99 138 0,-2-1 0,0 0 0,-1 0 0,-1 0 0,6-33 0,3-12 0,3 9 0,1 1 0,3 0 0,2 2 0,51-83 0,-46 89 0,0 3 0,-3-1 0,-1-1 0,18-47 0,-35 67-1365,-2 4-5461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6:4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1413 24575,'1894'0'0,"-1846"2"0,-1 3 0,62 13 0,10 2 0,14 1 0,52 5 0,389-1 0,37-12 0,110-1 0,-446-15 0,2138 3-6784,-2378-1 8141,1-3 0,-1-1 0,1-1-1,36-12 1,66-14-1357,-111 25 0,0 0 0,0 2 0,45-3 0,85 7 0,-98 2 0,102-11 0,-27-12 0,-50 6 0,160-8 0,-208 24 0,47 0 0,118-16 0,-86-7 0,-76 13 0,0 3 0,1 1 0,52-2 0,2297 10 0,-2375-2 0,0 0 0,0 0 0,0-2 0,0 0 0,15-4 0,-25 5 0,0-1 0,0 0 0,0 0 0,0 0 0,0 0 0,-1 0 0,1-1 0,-1 0 0,0 0 0,0 0 0,0 0 0,0 0 0,0 0 0,0-1 0,-1 1 0,0-1 0,0 0 0,0 0 0,0 0 0,2-7 0,19-71 0,18-131 0,-22 107 0,6-57 0,-6-1 0,-3-242 0,-17 329-1365,1 47-5461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6:3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24575,'5'3'0,"0"0"0,0-1 0,0 1 0,0-1 0,0 0 0,1-1 0,-1 1 0,1-1 0,-1 0 0,1-1 0,-1 1 0,1-1 0,7 0 0,2 0 0,440 3 0,-39-3 0,-84 23 0,-226-13 0,82 3 0,133-14 0,161 2 0,131 59 0,-34 1 0,-477-57 0,366 11 0,3902-16-1365,-4337 1-5461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6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24575,'8'0'0,"18"0"0,21 0 0,18 0 0,26 0 0,33 0 0,35 0 0,30 0 0,15 0 0,8 0 0,0 0 0,-29 0 0,-44 0-8191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7:0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5570 24575,'1'-6'0,"0"1"0,0-1 0,0 1 0,1-1 0,0 1 0,0 0 0,0 0 0,0-1 0,1 2 0,0-1 0,0 0 0,0 0 0,5-4 0,9-10 0,29-26 0,-30 30 0,60-52 0,118-82 0,100-42 0,-8 5 0,212-180 0,-54 36 0,-291 219 0,171-162 0,467-429 0,-593 537 0,631-494 0,-142 126 0,-511 371 0,178-211 0,-123 138 0,-206 210 0,42-56 0,-16 17 0,180-208 0,-118 107 0,-84 117 0,2 2 0,63-72 0,-24 45-1365,-55 53-5461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7:0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24575,'7'-1'0,"-1"0"0,1 0 0,0 0 0,-1-1 0,1 0 0,-1 0 0,1-1 0,-1 0 0,7-4 0,54-38 0,-54 36 0,6-5 0,14-10 0,1 1 0,51-26 0,-83 48 0,0 0 0,0 0 0,0 1 0,0-1 0,0 1 0,1-1 0,-1 1 0,0 0 0,0-1 0,0 1 0,1 1 0,-1-1 0,0 0 0,0 0 0,0 1 0,0-1 0,0 1 0,0 0 0,1 0 0,-1-1 0,-1 1 0,1 1 0,0-1 0,0 0 0,0 0 0,-1 1 0,1-1 0,0 1 0,-1-1 0,1 1 0,-1 0 0,2 3 0,4 5 0,-1 1 0,0 0 0,-1 1 0,6 18 0,-7-20 0,12 39-455,-1 0 0,10 73 0,-19-84-6371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7:0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 24575,'11'-9'0,"1"1"0,0 1 0,0-1 0,0 2 0,1 0 0,0 1 0,21-7 0,1 0 0,47-18 0,1 5 0,1 3 0,0 3 0,125-10 0,354 13 0,1174 18 1,-859-4-1758,-8 6-3542,163 63 5245,-251-9 6505,-601-49-5793,12 2-658,290 8 0,118-19-1365,-581 0-5461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7:13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24575,'30'-15'0,"0"2"0,0 1 0,1 1 0,0 2 0,1 1 0,42-5 0,-12 5 0,109-17 0,-107 14 0,111-5 0,65 16 0,-119 1 0,-47 3 0,1 4 0,-2 3 0,77 22 0,-16-4 0,-25-7 0,185 12 0,-247-32 0,937 18 0,-956-19 0,47 9 0,10 0 0,102-6 0,107 8 0,-88 3 0,176 18 0,-238-7 0,-97-16 0,1-1 0,85 3 0,2-12 0,519 20 0,44 4 0,-19-1 0,321 25 0,-887-47 0,78-3 0,-56-20 0,-18 3 0,-114 18 0,79-7 0,94-22 0,-134 20 0,323-63 0,-326 67-455,1-2 0,48-16 0,-72 19-6371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8:0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7:58:0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09:5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24575,'81'3'0,"105"16"0,88 30 0,-125-22 0,432 50 0,-165-13 0,-219-29 0,-66-18 0,150 1 0,135-20 0,-153-1 0,1075 2-6642,-996 2 7895,-2-1 4136,-318 0-5389,-18 1 0,0 0 0,0-1 0,1 0 0,-1 0 0,0 0 0,0 0 0,1-1 0,-1 1 0,0-1 0,0 0 0,0-1 0,0 1 0,0-1 0,5-2 0,-8 3 0,-1 0 0,1 1 0,-1-1 0,1 0 0,-1 0 0,1 0 0,-1 0 0,1 0 0,-1 0 0,0 0 0,1 0 0,-1 0 0,0 0 0,0 0 0,0 0 0,0 0 0,0 0 0,0 0 0,0 0 0,0 0 0,0 0 0,-1 0 0,1-1 0,-10-22 0,9 22 0,-7-11 0,-10-24 0,18 36 0,-1 0 0,1 0 0,0 0 0,-1-1 0,1 1 0,0 0 0,0 0 0,0 0 0,0-1 0,0 1 0,1 0 0,-1 0 0,0 0 0,0-1 0,1 1 0,-1 0 0,1 0 0,-1 0 0,1 0 0,-1 0 0,1 0 0,0 0 0,-1 0 0,1 0 0,0 0 0,0 0 0,0 0 0,1-1 0,2 0 0,0 0 0,1 0 0,-1 0 0,0 1 0,0-1 0,1 1 0,-1 0 0,1 0 0,-1 1 0,6-1 0,52 2 0,-38 1 0,418 37 0,-182-12 0,96 1-5632,1-7 3581,1-7 3559,4-11 3537,137 28-3806,-3 38-1424,-418-57 261,327 55-76,206 30 0,155 30 0,-7 38 0,-294-73-251,3-20 0,494 10-1,-882-78 242,-5 1 55,0-4 0,91-9 1,-161 7 98,16-1-47,-1-1 0,0 0-1,0-2 1,23-8 0,-43 13-97,0 0 0,1 0 0,-1 0 0,0 0 0,0 0 0,1 0 0,-1-1 0,0 1 0,0 0 0,1 0 0,-1 0 0,0 0 0,0 0 0,1 0 0,-1-1 0,0 1 0,0 0 0,0 0 0,1 0 0,-1-1 0,0 1 0,0 0 0,0 0 0,0-1 0,0 1 0,0 0 0,1 0 0,-1-1 0,0 1 0,0 0 0,0 0 0,0-1 0,0 1 0,0 0 0,0-1 0,0 1 0,-10-5 0,-16 0 0,25 5 0,-4 0 0,-29-5 0,34 5 0,0 0 0,-1 0 0,1 0 0,-1 0 0,1 0 0,0 0 0,-1 0 0,1 0 0,-1-1 0,1 1 0,0 0 0,-1 0 0,1 0 0,0 0 0,-1 0 0,1-1 0,0 1 0,-1 0 0,1 0 0,0-1 0,-1 1 0,1 0 0,0-1 0,0 1 0,-1 0 0,1-1 0,0 1 0,0 0 0,0-1 0,-1 1 0,1 0 0,0-1 0,0 1 0,0-1 0,0 1 0,0 0 0,0-1 0,0 1 0,0-1 0,0 1 0,0 0 0,0-1 0,0 1 0,0-1 0,0 1 0,0 0 0,0-1 0,0 1 0,1 0 0,-1-1 0,0 1 0,0 0 0,0-1 0,1 1 0,-1 0 0,0-1 0,0 1 0,1 0 0,-1-1 0,0 1 0,1 0 0,-1 0 0,1-1 0,6-4 0,1 0 0,0 0 0,0 1 0,0 0 0,0 1 0,1 0 0,-1 0 0,1 0 0,13-1 0,86-8 0,-32 9 0,0 3 0,0 4 0,0 3 0,136 30 0,-115-18 0,0-5 0,104 2 0,202-12 0,-244-5 0,1034 11-3671,3 0 21,-1078-10 3751,665-12 3839,-527-3-2300,267-51 0,143-103-1640,-544 136 0,-71 22 0,90-35 0,29-16 0,-3 0 0,16-9 0,6-2 0,-174 66 0,1 1 0,0 1 0,0 0 0,0 1 0,1 1 0,-1 0 0,18 1 0,-19 0 0,-1 0 0,0-1 0,0 0 0,0-1 0,13-6 0,45-11 0,2 10 0,0 2 0,0 4 0,135 7 0,-196 0 0,0 1 0,1 0 0,-2 1 0,22 8 0,-19-6 0,0-1 0,21 5 0,-35-10-83,8 1 297,-7 0-467,-5 0-990,-8-1-5583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0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92 24575,'1'-8'0,"1"1"0,1-1 0,-1 1 0,1-1 0,0 1 0,1 0 0,-1 0 0,1 1 0,10-13 0,-13 18 0,-1 1 0,0-1 0,0 1 0,1-1 0,-1 1 0,0 0 0,1-1 0,-1 1 0,0-1 0,1 1 0,-1 0 0,1-1 0,-1 1 0,1 0 0,-1 0 0,1-1 0,-1 1 0,1 0 0,-1 0 0,1 0 0,-1 0 0,1 0 0,-1-1 0,1 1 0,-1 0 0,1 0 0,-1 0 0,1 0 0,-1 1 0,1-1 0,-1 0 0,1 0 0,-1 0 0,1 0 0,0 1 0,0-1 0,-1 1 0,1 0 0,-1-1 0,1 1 0,-1-1 0,1 1 0,-1 0 0,0-1 0,1 1 0,-1 0 0,0 0 0,0-1 0,1 1 0,-1 0 0,0 0 0,0-1 0,0 1 0,0 0 0,0 0 0,0 0 0,0-1 0,0 1 0,-1 0 0,1 0 0,0 1 0,-5 8 0,1 0 0,-1-1 0,-1 1 0,0-1 0,0 0 0,-1-1 0,0 1 0,0-1 0,-1-1 0,-9 9 0,16-16 0,1 0 0,0 1 0,0-1 0,-1 1 0,1-1 0,0 0 0,-1 1 0,1-1 0,-1 0 0,1 1 0,0-1 0,-1 0 0,1 0 0,-1 1 0,1-1 0,-1 0 0,1 0 0,-1 0 0,1 1 0,-1-1 0,1 0 0,-1 0 0,1 0 0,-1 0 0,1 0 0,-1 0 0,1 0 0,-1 0 0,1-1 0,-1 1 0,1 0 0,-1 0 0,1 0 0,-1 0 0,0-1 0,2-17 0,-1 16 0,1-1 0,-1 1 0,0-1 0,1 1 0,-1 0 0,0-1 0,-1 1 0,1-1 0,0 1 0,-1-3 0,-2-1-227,1 1-1,0-1 1,1 0-1,0 0 1,-1-6-1,0-5-6598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09:5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794 0 24575,'0'6'0,"-1"0"0,0 0 0,0 0 0,-1 0 0,0-1 0,0 1 0,0 0 0,-1-1 0,0 0 0,-4 7 0,-38 49 0,37-51 0,-25 25 0,-2 0 0,-1-3 0,-69 49 0,43-35 0,-225 161 0,279-201 0,-14 8 0,0 0 0,-31 13 0,52-27 0,0 1 0,-1-1 0,1 1 0,0-1 0,-1 0 0,1 0 0,0 0 0,-1 0 0,1 0 0,-1 0 0,1 0 0,0 0 0,-1-1 0,1 1 0,0 0 0,-1-1 0,1 1 0,0-1 0,0 1 0,-1-1 0,1 0 0,0 0 0,0 1 0,0-1 0,0 0 0,0 0 0,0 0 0,0 0 0,0 0 0,0 0 0,1 0 0,-1-1 0,0 1 0,1 0 0,-1 0 0,1-1 0,-1 1 0,1 0 0,0-1 0,-1-1 0,-2-8 0,1 0 0,0 0 0,-1-19 0,3 29 0,0-231 0,-1 420 0,3-81 0,-3-104 0,1 0 0,0 0 0,0 0 0,1 1 0,-1-1 0,1 0 0,-1 0 0,1 0 0,0 0 0,0 0 0,0 0 0,1 0 0,-1-1 0,1 1 0,-1 0 0,1-1 0,0 1 0,0-1 0,0 1 0,0-1 0,1 0 0,-1 0 0,0 0 0,1 0 0,0-1 0,-1 1 0,1-1 0,0 1 0,0-1 0,0 0 0,4 1 0,0 1-60,27 10-375,0 3 0,50 30 0,-65-33-6391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09:5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24575,'0'-4'0,"4"-1"0,33-4 0,30-1 0,35 3 0,48 1 0,50 2 0,59 2 0,56 1-1653,45 1 1653,34 4-1686,17 5 1686,-6 10 0,-29 5 0,-33 2 0,-73-2 0,-81-7 0,-73-5-4852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02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24575,'0'3'0,"0"0"0,0 0 0,1 1 0,-1-1 0,1 0 0,-1 1 0,1-1 0,0 0 0,1 0 0,-1 0 0,0 0 0,1 0 0,-1 0 0,1 0 0,0 0 0,0-1 0,0 1 0,1-1 0,-1 0 0,1 1 0,-1-1 0,1 0 0,4 2 0,5 2 0,0 0 0,1-1 0,0-1 0,25 5 0,-36-9 0,462 92 23,-155-35-397,69 18-1033,97 11 479,102 6-1377,95 3 1085,1616 159-4325,12-91 4485,-1655-130 384,-72-5 536,-75-6 255,-75-3 197,-76 2 821,-76 2-255,-77-3 1505,-62-4-1763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4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24575,'-7'0'0,"-16"0"0,-6 0 0,-4 0 0,1 0 0,2 0 0,-3 0 0,9 0 0,21 0 0,22 0 0,19 0 0,21 0 0,22 0 0,26 0 0,15 0 0,-10 0 0,-24 0-8191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43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73 24575,'-4'0'0,"-5"0"0,-5-4 0,-8-5 0,-13-5 0,-11 0 0,-19 2 0,-21 3 0,-5 4 0,10 1 0,15 3 0,14 1 0,16 0-8191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261 24575,'55'57'0,"53"71"0,-63-71 0,2-2 0,3-2 0,2-2 0,90 67 0,-139-116 0,40 29 0,-1 1 0,-2 1 0,67 75 0,-100-98 0,-2 0 0,1 0 0,-2 1 0,1-1 0,-1 1 0,-1 0 0,0 0 0,0 0 0,-1 1 0,1 21 0,8 35 0,6-10 0,-10-35 0,0 0 0,-1 0 0,-2 1 0,3 29 0,-7-48 0,0 1 0,0 0 0,0 0 0,-1 0 0,0 0 0,0-1 0,-1 1 0,1 0 0,-1-1 0,0 1 0,-1-1 0,1 0 0,-1 0 0,0 0 0,-1 0 0,1 0 0,-1-1 0,0 1 0,0-1 0,0 0 0,0 0 0,-7 4 0,-3 0 0,0 0 0,0-1 0,-1-1 0,0 0 0,-29 7 0,-84 11 0,87-18 0,-690 74 0,626-71 0,-266 45 0,6 29 0,204-45 0,135-32 0,-19 5 0,-67 7 0,99-16 0,0-2 0,1 1 0,-1-2 0,0 0 0,1 0 0,-1-1 0,1-1 0,-1 0 0,1-1 0,-15-6 0,-168-84 0,184 88 0,0-1 0,1 1 0,0-2 0,0 1 0,0-2 0,1 1 0,1-1 0,0-1 0,0 1 0,0-1 0,1-1 0,1 1 0,0-1 0,0 0 0,1-1 0,1 1 0,0-1 0,-4-19 0,0-14 0,2-1 0,1 0 0,4-78 0,2 98 0,-1-56 0,19-125 0,-14 174 0,2-1 0,2 1 0,0 1 0,2 0 0,2 0 0,26-47 0,-3 23 0,2 2 0,2 1 0,58-57 0,154-126 0,-230 217 0,1 0 0,0 2 0,2 0 0,0 2 0,0 1 0,2 1 0,0 1 0,0 1 0,51-13 0,31 2 0,0 5 0,182-5 0,-280 21 0,0 1 0,0 1 0,0 0 0,0 0 0,0 1 0,0 0 0,0 1 0,-1 0 0,1 1 0,-1 0 0,0 1 0,0 0 0,0 1 0,-1-1 0,0 2 0,0 0 0,10 9 0,29 28-76,-23-20-246,2 0-1,1-2 1,40 26 0,-39-33-6504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36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24575,'10'0'0,"1"0"0,0 0 0,0 1 0,-1 1 0,1 0 0,-1 0 0,1 1 0,-1 0 0,0 1 0,0 0 0,-1 1 0,1 0 0,-1 0 0,0 1 0,0 0 0,-1 1 0,0 0 0,8 8 0,1 3 0,0 0 0,-1 1 0,-1 1 0,-1 1 0,0 0 0,-2 1 0,-1 0 0,0 1 0,-2 0 0,8 29 0,6 54-2556,13 145-1,-14-80 886,-5-50 2485,28 156 4026,-44-271-4452,1 4-191,0 0 1,1 0-1,6 14 1,-9-23-199,0 0-1,1 0 1,-1 1 0,1-1-1,-1 0 1,1 0 0,0 0 0,0 0-1,-1 0 1,1 0 0,0 0-1,0 0 1,0-1 0,0 1 0,0 0-1,0 0 1,0-1 0,0 1-1,0 0 1,0-1 0,0 1 0,0-1-1,1 0 1,-1 1 0,0-1-1,0 0 1,1 0 0,-1 0 0,0 0-1,0 0 1,0 0 0,1 0-1,-1 0 1,0 0 0,0 0 0,2-1-1,23-17-1363,-2-6-5461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3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593 0 24575,'-8'0'0,"-11"4"0,-5 5 0,-4 6 0,0-1 0,-3 6 0,-5 7 0,-8 11 0,-8 11 0,0-3 0,6-1 0,6-5 0,6-9 0,5-5 0,0 0 0,-4 4 0,0-3 0,6-7-8191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3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24575,'19'18'0,"2"-1"0,0-1 0,0-1 0,2 0 0,39 18 0,127 43 0,-144-60 0,324 134 0,-360-147 0,-2 1 0,1 0 0,0 1 0,-1 0 0,0 0 0,0 1 0,0-1 0,-1 1 0,8 9 0,-11-10 0,0 0 0,0 1 0,0-1 0,-1 1 0,1-1 0,-1 1 0,-1 0 0,1-1 0,-1 1 0,0 0 0,0 0 0,-1 0 0,0 11 0,-2 3 0,0-1 0,-2 0 0,0 0 0,-1 0 0,-1 0 0,-14 31 0,-60 98 0,50-101 0,-35 45 0,49-72 0,-2-1 0,0 0 0,-1-2 0,-30 23 0,31-26-1365,2 0-5461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3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33 24575,'-14'17'0,"2"1"0,0 0 0,1 0 0,1 1 0,1 1 0,-8 23 0,-2 8 0,3 1 0,3 1 0,1 0 0,3 0 0,2 1 0,1 89 0,6-137 0,0-1 0,0 1 0,0 0 0,1-1 0,0 1 0,0 0 0,1-1 0,-1 1 0,1-1 0,5 9 0,-5-11 0,0-1 0,0 1 0,0-1 0,1 0 0,0 0 0,-1 0 0,1 0 0,0 0 0,0 0 0,0-1 0,0 0 0,0 1 0,0-1 0,0 0 0,0 0 0,0-1 0,1 1 0,-1-1 0,6 0 0,48 3 0,0-2 0,0-3 0,0-3 0,59-12 0,-88 12 0,-2-2 0,1-1 0,-1-1 0,0-1 0,-1-1 0,34-21 0,-50 26 0,0 0 0,0 0 0,0-1 0,-1 0 0,0-1 0,-1 1 0,0-2 0,0 1 0,0-1 0,-1 0 0,-1 0 0,1-1 0,-2 0 0,1 0 0,-1 0 0,-1 0 0,0-1 0,4-19 0,-5-18 0,-2 1 0,-9-78 0,9 120 0,-2-9 0,0 1 0,-1-1 0,0 1 0,-1 0 0,0 0 0,-1 1 0,-1-1 0,0 1 0,0 0 0,-17-21 0,18 26 0,0 1 0,0 1 0,-1-1 0,0 1 0,0 0 0,0 0 0,-1 0 0,0 1 0,1 0 0,-2 1 0,1 0 0,0 0 0,-1 0 0,1 1 0,-1 0 0,0 0 0,0 1 0,1 0 0,-1 0 0,-9 1 0,-15 1-682,-56 10-1,63-5-6143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0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1709 24575,'2'-1'0,"-1"0"0,1 0 0,-1 0 0,0 0 0,1 0 0,-1 0 0,0 0 0,0 0 0,0-1 0,0 1 0,0-1 0,0 1 0,0-1 0,-1 1 0,2-4 0,4-5 0,24-31 0,3 1 0,60-57 0,-11 12 0,42-71 0,5-5 0,-100 132 0,63-47 0,-57 49 0,39-39 0,210-197 0,-198 187 0,38-47 0,31-26 0,-87 93-455,-2-4 0,79-92 0,-130 134-6371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4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24575,'4'0'0,"13"0"0,20 0 0,23 0 0,33 0 0,44 0 0,43-4 0,58-13 0,60-8 0,54-7-1719,39-3 1719,16 5 0,7 7 0,-16 8-2102,-68 7 2102,-90 4-4370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0:5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24575,'124'-2'0,"134"-19"0,-3-17 0,-198 31 0,0 3 0,88 5 0,-52 1 0,2517-2 0,-2475 5 0,0 5 0,140 30 0,-182-23 0,2-5 0,138 1 0,253-17-1365,-463 4-5461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1:5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24575,'5'1'0,"0"1"0,0 0 0,-1-1 0,1 2 0,-1-1 0,1 0 0,-1 1 0,0 0 0,0 0 0,0 0 0,0 1 0,0-1 0,3 6 0,10 6 0,58 50-1015,177 139-4754,214 97 5247,25-14-449,-68-47 672,105 54 288,1410 817 1145,-1782-1013-703,-62-36-1600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1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24575,'0'-1'0,"0"1"0,1-1 0,-1 0 0,0 1 0,0-1 0,1 0 0,-1 1 0,0-1 0,1 0 0,-1 1 0,0-1 0,1 1 0,-1-1 0,1 1 0,-1-1 0,1 1 0,-1-1 0,1 1 0,0-1 0,-1 1 0,1 0 0,0-1 0,-1 1 0,1 0 0,-1 0 0,1-1 0,1 1 0,23-4 0,-21 3 0,164-23 0,117-11 0,988 16 0,-916 22 0,1632-2-1159,-1088-1 2318,-879-2-1164,0 0 0,0-2 0,37-9-1,-13 2-1338,-12 3-5482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1:5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24575,'1'-2'0,"0"-1"0,0 0 0,0 1 0,1-1 0,-1 1 0,1-1 0,0 1 0,-1 0 0,1-1 0,0 1 0,0 0 0,0 0 0,1 0 0,-1 1 0,0-1 0,1 1 0,-1-1 0,1 1 0,3-2 0,0 0 0,19-10 0,0 0 0,1 2 0,0 1 0,1 2 0,0 0 0,0 2 0,37-5 0,201-4 0,-256 15 0,551-4-6881,4 7 6495,47 0 7653,2759-3-7267,-2776 11 0,-5 40 0,-67 30 0,284 34 0,-260-87 0,2-31 0,344 12 0,251 91 0,-971-95-185,-126-6-995,-24 1-5646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0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 24575,'-2'-2'0,"10"-2"0,13-4 0,54 0 0,0 4 0,92 5 0,-111 1 0,143 4 0,378 61 0,-499-51 0,1-3 0,137 3 0,-159-13 0,0 3 0,99 23 0,-37-6 0,-55-12 0,-30-3 0,1-2 0,-1-2 0,1-1 0,66-3 0,-97-1 0,0 0 0,0 0 0,0-1 0,-1 0 0,1 1 0,-1-1 0,1-1 0,-1 1 0,0 0 0,1-1 0,-1 1 0,-1-1 0,1 0 0,0 0 0,-1 0 0,1-1 0,-1 1 0,0-1 0,3-5 0,-5 8 0,0 0 0,-1 0 0,1 1 0,0-1 0,0 0 0,0 1 0,-1-1 0,1 1 0,0-1 0,-1 0 0,1 1 0,-1-1 0,1 1 0,0-1 0,-1 1 0,0-1 0,1 1 0,-1-1 0,1 1 0,-1 0 0,1-1 0,-1 1 0,0 0 0,1-1 0,-1 1 0,0 0 0,1 0 0,-1 0 0,0-1 0,1 1 0,-1 0 0,0 0 0,0 0 0,-30-3 0,28 3 0,-409-2 0,195 5 0,-1156-3 0,1725-2 0,381 4 0,-564 10 0,37 0 0,-159-10-255,59 10 0,-83-9-600,-1 0-5971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0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24575,'2356'0'723,"1174"0"-4923,-742 0 1230,-2177 0 4164,-513 0-4132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11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24575,'175'-3'0,"314"-44"0,-62 7 0,7 34 0,-317 6 0,948 8-1242,5 51-756,-117 39 1566,-38-4 423,4-29 77,710-37 2180,-1601-28-9074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1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24575,'-1'1'0,"1"-1"0,-1 1 0,1-1 0,-1 1 0,1-1 0,-1 1 0,1 0 0,-1-1 0,1 1 0,-1 0 0,1-1 0,0 1 0,-1 0 0,1 0 0,0 0 0,0-1 0,-1 1 0,1 0 0,0 0 0,0 0 0,0-1 0,0 1 0,0 0 0,0 0 0,0 0 0,1-1 0,-1 1 0,0 1 0,1-1 0,0 1 0,0-1 0,0 0 0,1 1 0,-1-1 0,0 0 0,1 0 0,-1 0 0,0 0 0,1 0 0,-1 0 0,4 1 0,5 2 0,0-1 0,0 0 0,14 2 0,73 7 0,0-5 0,133-6 0,-128-2 0,1091-2 0,-1184 3 0,25 1 0,-32-1 0,-1 0 0,0 0 0,1 1 0,-1-1 0,1 0 0,-1 1 0,0-1 0,1 1 0,-1-1 0,0 1 0,0 0 0,1-1 0,-1 1 0,0 0 0,0 0 0,0 0 0,0 0 0,2 2 0,-3-3 0,0 1 0,0-1 0,0 1 0,0-1 0,0 1 0,0-1 0,0 1 0,0-1 0,0 0 0,0 1 0,0-1 0,0 1 0,0-1 0,0 1 0,0-1 0,0 1 0,0-1 0,-1 0 0,1 1 0,0-1 0,0 1 0,0-1 0,-1 0 0,1 1 0,0-1 0,-1 1 0,1-1 0,0 0 0,-1 1 0,-17 11 0,-20 3 0,17-9 0,-1-1 0,0-1 0,-1-1 0,-24 1 0,-93-6 0,59 0 0,-1313 1 0,1709-1-2224,89 0-3351,-135 7 7721,-131 5 2975,-1 11-4045,128 37-1995,-225-48 1294,-1 0-375,-39-10 0,1 0 0,-1 0 0,0 0 0,1 0 0,-1 0 0,0 0 0,0 0 0,1 0 0,-1 0 0,0 0 0,1 0 0,-1 0 0,0 0 0,1 0 0,-1 0 0,0 1 0,0-1 0,1 0 0,-1 0 0,0 0 0,0 0 0,1 1 0,-1-1 0,0 0 0,0 0 0,0 1 0,1-1 0,-1 0 0,0 0 0,0 1 0,0-1 0,0 0 0,0 0 0,0 1 0,1-1 0,-1 1 0,-13 2 0,-25-1 0,38-2 0,-301-4 0,-156 4 0,324 11 0,-30 1 0,2-12 0,1335 0-1365,-1062 0-5461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24575,'508'-1'-187,"657"3"-478,221 83 665,-1260-75 0,224 16 0,1116 21-3282,19-48-1443,-931-2 4149,55 3 413,-130 0 2111,1-3 3479,74-26-3388,-420 19-3220,-59 5-5645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1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24575,'7'0'0,"-1"0"0,1 1 0,-1 0 0,1 1 0,-1-1 0,0 1 0,0 0 0,11 6 0,44 31 0,-38-23 0,405 332 0,-319-252 0,444 367 0,255 229 0,-163-25 0,-280-209 0,-176-207 0,-141-190 0,209 254 0,-243-297 0,-1 1 0,-1 0 0,-1 1 0,-1 0 0,10 27 0,1 0 0,-17-39 0,0 0 0,0-1 0,1 1 0,-1-1 0,2 0 0,-1 0 0,1 0 0,0-1 0,11 9 0,-15-13 0,1 0 0,0-1 0,1 1 0,-1-1 0,0 1 0,0-1 0,1 0 0,-1 0 0,0-1 0,1 1 0,-1-1 0,1 1 0,-1-1 0,1 0 0,-1 0 0,1-1 0,-1 1 0,1-1 0,-1 0 0,1 0 0,-1 0 0,0 0 0,0 0 0,1-1 0,-1 0 0,0 1 0,3-3 0,17-13 0,0-1 0,22-22 0,35-27 0,75-27 0,-9 7 0,-122 70 0,0-1 0,-1-1 0,36-39 0,23-36 0,157-169 0,-179 204 0,38-41 0,-36 25 0,-4-2 0,-3-3 0,79-154 0,-79 148 0,-37 61 0,-2-1 0,16-33 0,64-122 0,-40 80 0,-26 27 0,-8 17 0,37-72 0,-38 83-1365,-15 26-5461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38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24575,'1'-1'0,"-1"-1"0,1 0 0,-1 1 0,1-1 0,0 1 0,0 0 0,0-1 0,0 1 0,0 0 0,0-1 0,0 1 0,0 0 0,0 0 0,0 0 0,1 0 0,-1 0 0,1 0 0,-1 0 0,0 0 0,1 1 0,-1-1 0,1 1 0,3-2 0,44-11 0,-42 11 0,48-8 0,109-6 0,61 13 0,-163 4 0,-58-1 0,13-1 0,-1 2 0,1 0 0,0 0 0,29 8 0,-41-7 0,-1-1 0,1 1 0,-1 0 0,0 0 0,0 0 0,0 1 0,0 0 0,0 0 0,0 0 0,-1 0 0,0 0 0,1 1 0,-1-1 0,0 1 0,-1 0 0,1 0 0,-1 0 0,0 0 0,0 0 0,0 1 0,2 8 0,7 33 0,-2 1 0,3 54 0,-4-28 0,-3-28-108,-1-9-206,1-1-1,2 1 1,11 36 0,-10-52-6512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3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 0 24575,'-5'3'0,"0"-1"0,1 1 0,-1 0 0,1 1 0,-1-1 0,1 1 0,0-1 0,0 1 0,0 0 0,-3 7 0,3-8 0,-28 39 0,2 0 0,-38 71 0,22-35 0,7-10 0,16-28 0,-44 60 0,0-2 0,-2 3 0,20-34 22,36-47-299,0-1-1,-2 0 1,0-2-1,-19 18 1,11-15-6549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24575,'0'1215'0,"-1"-1187"0,0-11 0,1-1 0,1 1 0,0-1 0,6 29 0,-6-42 0,0 1 0,-1-1 0,2 0 0,-1 0 0,0 0 0,1-1 0,-1 1 0,1 0 0,0-1 0,0 1 0,0-1 0,0 1 0,0-1 0,1 0 0,-1 0 0,1 0 0,-1 0 0,1 0 0,0-1 0,-1 1 0,1-1 0,0 0 0,0 1 0,0-1 0,1-1 0,-1 1 0,0 0 0,0-1 0,0 0 0,4 0 0,1 1 0,-1-1 0,1-1 0,0 0 0,0 0 0,-1 0 0,1-1 0,-1 0 0,1-1 0,-1 0 0,0 0 0,0 0 0,8-6 0,-4 1 0,-1 0 0,1-1 0,-2 0 0,1-1 0,-1 0 0,8-13 0,5-5-1365,-4 5-5461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24575,'2'131'0,"-3"93"0,8-272 0,1 1 0,3 0 0,2 1 0,27-63 0,-39 105 0,1 0 0,1 0 0,-1 1 0,0-1 0,1 0 0,0 1 0,-1 0 0,1-1 0,1 1 0,-1 0 0,0 1 0,1-1 0,0 1 0,-1-1 0,1 1 0,0 0 0,0 0 0,7-1 0,-9 2 0,0 1 0,0 0 0,0-1 0,1 1 0,-1 0 0,0 0 0,0 1 0,0-1 0,1 0 0,-1 1 0,0-1 0,0 1 0,0 0 0,0-1 0,0 1 0,0 0 0,0 1 0,0-1 0,0 0 0,-1 0 0,1 1 0,0-1 0,-1 1 0,1-1 0,-1 1 0,1 0 0,-1 0 0,0-1 0,0 1 0,0 0 0,0 0 0,0 0 0,0 0 0,-1 1 0,1-1 0,-1 0 0,1 4 0,3 18 0,-1 0 0,-1 0 0,-1 0 0,-5 45 0,1-6 0,1-18-68,1-27-191,0 0-1,1 0 1,0 0-1,7 35 1,-2-39-6567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0,1-1 0,0 1 0,-1 0 0,1 0 0,0 0 0,-1-1 0,1 1 0,0 0 0,0-1 0,0 1 0,0-1 0,0 1 0,-1-1 0,1 1 0,0-1 0,0 0 0,0 0 0,0 1 0,0-1 0,0 0 0,3 0 0,33 4 0,-32-3 0,0-1 0,140 17 0,-126-14 0,-1 2 0,1 0 0,-1 2 0,0 0 0,27 15 0,-35-17 0,1 1 0,-1 1 0,0-1 0,-1 2 0,0-1 0,0 2 0,0-1 0,-1 1 0,0 0 0,-1 1 0,0-1 0,-1 1 0,8 16 0,8 28 0,-3 1 0,14 62 0,13 117 0,-38-156-1365,-8-59-5461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0 24575,'-9'0'0,"1"1"0,0-1 0,0 1 0,0 1 0,0 0 0,0 0 0,1 0 0,-1 1 0,1 0 0,-1 1 0,1-1 0,0 1 0,0 1 0,-12 10 0,-171 166 0,47-40 0,117-117-170,0 1-1,2 2 0,1 0 1,1 1-1,2 1 0,1 2 1,-22 45-1,33-59-6655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24575,'13'-5'0,"1"1"0,0 0 0,0 1 0,0 0 0,0 1 0,0 1 0,1 0 0,21 2 0,-2-1 0,1070-1-456,139-3-91,-354-55 190,-854 56 573,1-1 1,-1-2-1,0-1 0,0-2 0,48-20 1,-62 21-204,1 1 1,0 1 0,1 1 0,45-5-1,94 5-24,-102 5 16,1326-3-5,-701 5 0,-316-2-1365,-300 0-5461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6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24575,'5'-3'0,"0"0"0,0 0 0,0 1 0,0 0 0,1 0 0,-1 0 0,0 1 0,1-1 0,0 1 0,-1 1 0,1-1 0,-1 1 0,12 1 0,-3-2 0,57-2 0,138 13 0,-164-4 0,-1 2 0,-1 1 0,0 3 0,52 21 0,-84-28 0,-1 0 0,0 1 0,0 1 0,0-1 0,-1 2 0,0-1 0,0 1 0,-1 1 0,0-1 0,0 1 0,-1 1 0,0 0 0,8 15 0,3 12 0,-1 1 0,17 59 0,-17-47 0,-3-10-682,9 49-1,-18-60-6143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2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648 14 24575,'0'0'0,"0"-1"0,0 0 0,0 1 0,0-1 0,0 1 0,0-1 0,0 1 0,0-1 0,0 1 0,0-1 0,0 1 0,0-1 0,-1 1 0,1-1 0,0 1 0,0-1 0,-1 1 0,1-1 0,0 1 0,-1 0 0,1-1 0,0 1 0,-1-1 0,1 1 0,-1 0 0,1 0 0,-1-1 0,1 1 0,0 0 0,-1 0 0,0-1 0,-18 4 0,-16 18 0,11-1 0,1 2 0,-31 35 0,-8 9 0,51-57 0,-23 25 0,-1-3 0,-68 47 0,32-32-682,-71 59-1,116-82-6143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20:2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5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24575,'7'-1'0,"0"1"0,0-2 0,0 1 0,0-1 0,0 0 0,11-6 0,17-4 0,22-1 0,1 3 0,72-3 0,125 6 0,-187 7 0,2670 78-3732,-1903-21 2943,1154 56-458,-228-85-92,-1007-21 972,954 69 367,-944 6 256,-640-67 392,-49-9-2269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3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24575,'4'4'0,"1"5"0,4 2 0,13-2 0,21-2 0,20-2 0,23-3 0,37 0 0,44-2 0,46 0 0,46 0 0,38-1-1114,28 1 1114,11-1 0,-44 1 0,-72 0-7077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1850 846 24575,'-15'-35'0,"0"0"0,-3 1 0,0 2 0,-2 0 0,-2 0 0,-30-33 0,8 18 0,-2 3 0,-2 1 0,-2 2 0,-1 3 0,-59-33 0,-292-136 0,364 189 0,0 2 0,-1 2 0,0 2 0,-72-13 0,92 23 0,0 0 0,0 1 0,0 2 0,0 0 0,0 0 0,0 2 0,0 1 0,0 0 0,1 1 0,0 1 0,0 0 0,-25 14 0,13-4 0,1 2 0,0 1 0,1 1 0,1 2 0,1 0 0,-45 52 0,53-52 0,2 0 0,0 1 0,2 1 0,0 0 0,2 1 0,0 1 0,2 0 0,1 0 0,-7 33 0,3 27 0,3 1 0,5 1 0,8 142 0,0-182 0,3 0 0,2 0 0,1-1 0,3 0 0,2-1 0,2-1 0,1 0 0,3-1 0,31 51 0,-27-56 0,1-1 0,2-2 0,2 0 0,2-2 0,0-1 0,2-2 0,2-1 0,1-2 0,71 44 0,-81-59 0,1 0 0,1-2 0,51 15 0,90 9 0,-107-23 0,88 17 0,322 52 0,-459-79-227,0-1-1,0 0 1,0-1-1,-1-1 1,24-4-1,-7-3-6598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0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24575,'17'-17'0,"1"1"0,0 1 0,1 1 0,1 1 0,28-15 0,-33 20 0,0 2 0,1 0 0,-1 1 0,1 0 0,1 1 0,-1 1 0,0 1 0,25-1 0,-37 3 0,0 1 0,0-1 0,-1 1 0,1 0 0,0 0 0,0 1 0,-1-1 0,1 1 0,-1-1 0,1 1 0,-1 0 0,0 1 0,0-1 0,0 1 0,0-1 0,0 1 0,0 0 0,-1 0 0,1 0 0,-1 0 0,0 0 0,0 1 0,0-1 0,2 7 0,5 10 0,-1 1 0,-1 0 0,5 28 0,-5-20 0,-1-7-112,-5-12-27,1 0 0,1-1-1,0 1 1,0-1 0,1 1 0,0-1-1,1-1 1,8 13 0,-5-14-6687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15 24575,'0'-4'0,"-4"-1"0,-5-1 0,-5 6 0,-8 11 0,-4 6 0,-2 6 0,0 2 0,4 0 0,4 1 0,0 0 0,-1-5 0,5-6-8191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2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24575,'3'0'0,"1"0"0,0 1 0,0 0 0,-1-1 0,1 1 0,0 1 0,-1-1 0,1 0 0,-1 1 0,0 0 0,1 0 0,4 3 0,35 36 0,-24-21 0,251 220 0,41 43 0,-304-277 0,1 2 0,0 1 0,0-1 0,12 20 0,-19-27 0,0 0 0,-1 0 0,1 0 0,0 0 0,-1 0 0,1 0 0,0 1 0,-1-1 0,0 0 0,1 0 0,-1 0 0,0 1 0,0-1 0,1 0 0,-1 0 0,0 1 0,0-1 0,0 0 0,-1 0 0,1 1 0,0-1 0,0 0 0,-1 0 0,1 1 0,-1-1 0,1 0 0,-1 0 0,1 0 0,-1 0 0,0 0 0,1 0 0,-1 0 0,0 0 0,0 0 0,0 0 0,0 0 0,0 0 0,0-1 0,0 1 0,0 0 0,0-1 0,0 1 0,0-1 0,-2 1 0,-18 6 0,-1-1 0,0-2 0,-41 5 0,11-2 0,-37 4 9,36-5-696,-56 14 0,71-9-6139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0 507 24575,'0'4'0,"4"-2"0,10-14 0,17-17 0,16-11 0,8-3 0,10-5 0,11-12 0,11-3 0,-5 6 0,-12 4 0,-10-4 0,-16 6-8191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24575,'99'-2'0,"68"1"0,-138 3 0,-1 1 0,1 1 0,46 13 0,-64-14 0,0 1 0,0 1 0,0 0 0,-1 1 0,0-1 0,0 2 0,0 0 0,-1 0 0,0 1 0,0 0 0,-1 0 0,0 1 0,7 10 0,-1 1 0,-2 0 0,-1 1 0,0 1 0,-2 0 0,11 34 0,-3 5-72,-12-39-113,1 0 0,0-1 1,2 1-1,1-2 0,0 1 1,17 24-1,-11-27-6641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1204 0 24575,'-16'1'0,"0"0"0,0 1 0,1 1 0,-1 0 0,1 2 0,0-1 0,-29 14 0,-1 6 0,-47 32 0,60-36 0,-133 92 0,5 6 0,6 8 0,-177 184 0,324-302-96,-3 1-158,0 1 0,1 1 0,0 0 1,-11 17-1,14-10-6572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24575,'4'-3'0,"13"-7"0,16 0 0,14-3 0,15 1 0,20 2 0,25 4 0,13 2 0,6 1 0,-5-5 0,-25-3-8191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9:5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0 24575,'-2'3'0,"0"1"0,1-1 0,-1 0 0,1 1 0,0-1 0,-1 0 0,2 1 0,-1 0 0,0-1 0,1 1 0,-1-1 0,1 6 0,-1 2 0,-10 331 0,12-236 0,1 895-756,-21 1600-4667,-59-1224 4666,39-810 582,-2-14 476,-8 150 4680,-88 537-3152,97-965-2511,-6 426-1,46-656-6143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4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24575,'-7'0'0,"-12"8"0,-5 18 0,-4 17 0,0 9 0,1 7 0,4 10 0,6 13 0,7 12 0,4 10 0,4-4 0,2-16 0,5-30 0,1-24-8191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24575,'0'4'0,"0"13"0,0 15 0,0 11 0,0 10 0,0 15 0,0 16 0,0 22 0,0 4 0,0-12 0,0-7 0,0 1 0,0 12 0,0 9 0,0 4 0,0-9 0,0-23-8191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24575,'762'61'-84,"-523"-32"-435,302 32-1896,190 15 1812,272 9-328,181-2-2792,5108 98-3501,-5622-183 6977,-108-2 429,-112 0 1817,-104 1 3375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4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24575,'0'7138'-10967,"0"-6452"12492,0 920-1176,0-536 8379,-42-392-8367,15-359-357,4-101-4,-2 48 0,25-53 0,0-253-1365,0 18-5461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5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4496 24575,'0'-2'0,"0"-1"0,1 1 0,-1 0 0,1-1 0,-1 1 0,1 0 0,0 0 0,0 0 0,0 0 0,1 0 0,-1 0 0,0 0 0,1 0 0,-1 0 0,1 0 0,-1 1 0,1-1 0,3-2 0,43-25 0,-23 15 0,12-9 0,0 2 0,1 2 0,1 1 0,0 2 0,2 2 0,77-17 0,-45 23 0,0 4 0,90 6 0,-43 1 0,52-2 0,0 7 0,174 32 0,-115 10 0,30 6 0,-107-43 0,1 1 0,135 30 0,125 22 0,-287-43 0,1-5 0,164 1 0,-107-18 0,278-5 0,-429 0 0,-1-1 0,0-2 0,58-19 0,-3 1 0,494-75 0,-238 50 0,-198 25 0,831-174 0,96-152 0,-783 235 0,206-87 0,-341 131 0,165-105 0,-127 59 0,280-183 0,299-290 0,-37-48 0,-237 179 0,-35-33 0,-413 426 0,72-127 0,-79 122 0,21-49 57,-41 74-768,50-74 0,-53 93-6115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5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24575,'8'0'0,"-2"4"0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55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3770 24575,'1'-7'0,"0"-1"0,0 1 0,0 0 0,1 0 0,0 0 0,1 0 0,0 0 0,0 0 0,0 1 0,1 0 0,0-1 0,0 1 0,0 0 0,1 1 0,0-1 0,6-4 0,9-9 0,2 1 0,45-28 0,360-197-6888,-188 112 6642,358-219 170,-22-36 82,100-135-6,-373 284 0,117-117 0,-114 117 6322,19 25-5440,-54 46-882,375-259 0,-589 381 0,2 3 0,2 2 0,103-49 0,-4 7 0,-155 79 0,-1 0 0,1 0 0,0 1 0,-1-1 0,1 1 0,0-1 0,0 1 0,0 1 0,0-1 0,0 0 0,5 1 0,-7 0 0,0 1 0,-1-1 0,1 1 0,0 0 0,-1-1 0,1 1 0,-1 0 0,0 0 0,1 0 0,-1 0 0,0 0 0,1 1 0,-1-1 0,0 0 0,0 1 0,0-1 0,0 0 0,0 1 0,-1-1 0,1 1 0,0 0 0,-1-1 0,1 1 0,-1-1 0,1 1 0,-1 0 0,0-1 0,1 3 0,6 60 65,-4-28-1495,1 0-5396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5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4806 24575,'8'-14'0,"0"1"0,1 1 0,0-1 0,1 1 0,1 1 0,-1 0 0,2 0 0,13-9 0,108-69 0,-105 71 0,313-167 0,15 23 0,437-155 0,-749 302 0,257-103 0,244-112 0,10 31 0,-486 174 0,24-8 0,187-58 0,-143 57 0,402-123 0,-37-9 0,68 2 0,-382 108 0,657-226 0,-9-40 0,-259 97 0,-25 10 0,-12-24 0,-421 180 0,212-140 0,-60 32 0,13 25 0,-22 11 0,-178 87 0,327-165 0,-348 177 0,-1-2 0,-1-3 0,73-60 0,-28 21 83,27-21-1531,-108 74-5378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7:59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52 24575,'1'3'0,"-1"0"0,0 1 0,0-1 0,0 1 0,-1-1 0,1 0 0,-1 1 0,0-1 0,0 0 0,0 1 0,0-1 0,-1 0 0,1 0 0,-1 0 0,1 0 0,-1 0 0,-4 3 0,8-7 0,-1 0 0,0 0 0,0 0 0,0-1 0,0 1 0,0 0 0,0-1 0,0 1 0,0-1 0,-1 1 0,1-1 0,0 1 0,-1-1 0,1 0 0,-1 1 0,0-1 0,0 0 0,1 1 0,-1-1 0,0 0 0,-1-2 0,1 1 0,1 0 0,-1 0 0,1 0 0,-1-1 0,1 1 0,0 0 0,0 0 0,0 0 0,0 0 0,1 0 0,-1 1 0,1-1 0,3-4 0,5-10 0,-11 18-45,0-1-1,0 1 1,0-1-1,0 0 1,1 1-1,-1-1 1,0 0-1,0 1 1,0-1-1,0 0 1,0 0-1,0 0 1,0 0-1,0 0 1,0 0-1,0 0 1,0 0-1,0-1 1,0 1-1,1 0 1,-1 0-1,0-1 1,0 1-1,0-1 0,0 1 1,0-1-1,1 1 1,-1-1-1,-1 0 1,-6-12-6781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0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24575,'49'-1'0,"-14"0"0,42 5 0,-73-4 0,0 1 0,0 0 0,0 0 0,0 1 0,-1-1 0,1 1 0,0 0 0,-1 0 0,1 0 0,-1 0 0,0 1 0,1 0 0,-1-1 0,-1 1 0,1 0 0,0 0 0,-1 1 0,1-1 0,3 7 0,2 6 0,0 1 0,-1 0 0,5 23 0,-2-10 0,118 420 0,-29 9 0,-75-346 0,-23-102-170,2 1-1,0-1 0,0 1 1,1-1-1,0 0 0,1 0 1,7 13-1,6-6-6655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1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24575,'0'-4'0,"0"-9"0,0-6 0,0-5 0,5-1 0,0 7 0,0 15 0,-1 12 0,-1 8 0,-1 5 0,-1-9 0,0-3 0,-1 5 0,3-4 0,2-12 0,4-5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00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 24575,'-1'5'0,"1"0"0,-2 0 0,1 0 0,-1 0 0,1 0 0,-1 0 0,-1 0 0,-2 5 0,-6 14 0,-37 113 0,-54 261 0,-52 731-1122,120-842 1277,12-95-182,-31 227-1150,48-388-4843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0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1199 1 24575,'-4'1'0,"-1"0"0,1 0 0,0 1 0,0 0 0,0-1 0,0 1 0,0 1 0,0-1 0,0 1 0,1-1 0,-7 7 0,-6 3 0,-138 82 0,-8 5 0,3-6 0,105-65 0,-87 62 0,118-71 0,2 1 0,1 0 0,0 1 0,2 2 0,0-1 0,2 2 0,-19 35 0,13-24 0,-2-2 0,0 0 0,-3-1 0,0-2 0,-42 36 0,-13 16-1365,69-67-5461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24575,'3'0'0,"7"0"0,8 0 0,13 0 0,18-4 0,12-2 0,11 1 0,14 1 0,0 2 0,-15 0-8191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02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24575,'0'4'0,"4"1"0,9 0 0,11-1 0,12-1 0,13-1 0,17-2 0,14 1 0,1 3 0,-9 5 0,-18 1-8191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0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4 24575,'-15'50'0,"-27"58"0,0 3 0,-2 25 0,6 2 0,-38 276 0,74-396 0,0-8 0,1 0 0,0 0 0,1 0 0,2 17 0,-2-25 0,0 0 0,0 0 0,1-1 0,-1 1 0,1 0 0,0 0 0,0 0 0,-1-1 0,1 1 0,0 0 0,0-1 0,1 1 0,-1-1 0,0 1 0,0-1 0,1 0 0,-1 1 0,1-1 0,-1 0 0,1 0 0,-1 0 0,1 0 0,0 0 0,0-1 0,-1 1 0,1 0 0,0-1 0,0 1 0,3-1 0,11 2 0,-1-1 0,1 0 0,0-2 0,0 1 0,0-2 0,-1 0 0,1-2 0,-1 1 0,28-11 0,-35 9 0,-1 0 0,0 0 0,0 0 0,-1 0 0,0-1 0,0 0 0,9-11 0,34-54 0,-37 52 0,13-19 0,37-76 0,-54 95 0,-1 0 0,0-1 0,-1 0 0,-2-1 0,0 1 0,2-30 0,-11-335 0,4 364-170,-1 1-1,0-1 0,-2 0 1,0 1-1,-2 0 0,0 0 1,-12-27-1,6 25-6655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1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100 336 24575,'1'1'0,"-1"0"0,0 0 0,1 0 0,-1 0 0,1 0 0,-1 0 0,1 0 0,-1 0 0,1 0 0,0-1 0,-1 1 0,1 0 0,0-1 0,0 1 0,0 0 0,-1-1 0,1 1 0,0-1 0,0 1 0,0-1 0,0 1 0,0-1 0,1 1 0,27 8 0,-24-8 0,20 6 0,0-2 0,1 0 0,0-2 0,0-1 0,1 0 0,-1-2 0,0-2 0,33-4 0,-52 3 0,1 1 0,-1-1 0,1 0 0,-1 0 0,0-1 0,0 0 0,0-1 0,-1 1 0,0-1 0,0-1 0,0 1 0,0-1 0,-1 0 0,0 0 0,0 0 0,0-1 0,-1 0 0,0 0 0,-1 0 0,1 0 0,2-12 0,0 0 0,-1-1 0,0 0 0,-2 0 0,0-1 0,-2 1 0,0-1 0,-3-25 0,2 43 0,0 0 0,0 1 0,-1-1 0,1 0 0,-1 0 0,0 1 0,0-1 0,0 0 0,0 1 0,0-1 0,0 1 0,-1 0 0,1-1 0,-1 1 0,1 0 0,-1 0 0,0 0 0,0 0 0,0 0 0,0 0 0,-1 0 0,1 1 0,0-1 0,-1 1 0,1 0 0,-1 0 0,1 0 0,-1 0 0,0 0 0,-4-1 0,-7 0 0,0 1 0,0 1 0,0 0 0,1 0 0,-17 4 0,-4-1 0,20-1 0,0 0 0,-1 1 0,1 0 0,0 1 0,1 1 0,-1 1 0,1-1 0,0 2 0,0 0 0,1 1 0,0 0 0,0 0 0,1 2 0,0-1 0,1 1 0,-13 16 0,3-2 0,2 0 0,1 2 0,0 0 0,2 1 0,2 0 0,-19 52 0,27-64 0,0 0 0,2 0 0,0 0 0,0 0 0,2 1 0,0 0 0,0-1 0,2 1 0,4 29 0,-3-34 0,1-1 0,0 1 0,1-1 0,0 1 0,0-1 0,1-1 0,1 1 0,-1-1 0,2 1 0,-1-2 0,1 1 0,0-1 0,1 0 0,13 10 0,-4-5 0,0-1 0,2-1 0,-1-1 0,35 14 0,83 20 0,-90-31 0,-35-9-119,27 6 372,-36-10-341,0 0-1,0 0 1,0 0 0,0 0 0,0 0 0,0 0 0,0 0-1,0-1 1,0 1 0,0-1 0,0 1 0,0-1 0,0 0-1,-1 0 1,1 0 0,2-1 0,7-11-6738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1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24575,'-6'1'0,"-1"0"0,0 1 0,0-1 0,1 1 0,-1 1 0,1-1 0,-1 1 0,1 0 0,0 0 0,0 1 0,1 0 0,-1 0 0,-8 8 0,7-6 0,1 0 0,0 0 0,0 1 0,1-1 0,0 1 0,0 1 0,0-1 0,1 1 0,0-1 0,-4 13 0,8-18 0,-1-1 0,1 1 0,-1-1 0,1 1 0,0 0 0,0-1 0,-1 1 0,1 0 0,1-1 0,-1 1 0,0 0 0,0-1 0,1 1 0,-1 0 0,0-1 0,1 1 0,0-1 0,-1 1 0,1-1 0,0 1 0,0-1 0,0 1 0,0-1 0,0 0 0,0 0 0,0 1 0,0-1 0,1 0 0,-1 0 0,0 0 0,1 0 0,-1 0 0,1-1 0,-1 1 0,1 0 0,2 0 0,7 2 0,0 0 0,1-1 0,-1 0 0,20 0 0,13 2 0,-39-2 0,-1-1 0,1 0 0,-1 1 0,0 0 0,1 0 0,-1 0 0,0 0 0,0 1 0,0-1 0,-1 1 0,1 0 0,-1 0 0,1 1 0,2 3 0,-2-1 0,-1-1 0,-1 1 0,1-1 0,-1 1 0,0 0 0,0 0 0,-1 0 0,0 0 0,0 0 0,1 11 0,-3 314 0,-2-44 0,9-249 0,-5-37 0,-1-1 0,0 1 0,0-1 0,0 0 0,0 1 0,0-1 0,0 0 0,1 1 0,-1-1 0,0 0 0,0 1 0,0-1 0,1 0 0,-1 1 0,0-1 0,1 0 0,-1 0 0,0 1 0,0-1 0,1 0 0,-1 0 0,1 0 0,-1 1 0,0-1 0,1 0 0,-1 0 0,0 0 0,1 0 0,0 0 0,0 0 0,0-1 0,-1 0 0,1 1 0,0-1 0,0 0 0,0 1 0,0-1 0,0 0 0,-1 0 0,1 0 0,0 0 0,-1 0 0,1 0 0,-1 0 0,1 0 0,0-1 0,16-40-1365,0-10-5461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1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5 24575,'0'-4'0,"-8"7"0,-7 6 0,-12 14 0,-6 3 0,-5 5 0,-4 5 0,1 1 0,4-2 0,4 0 0,7-1 0,5 1 0,2-1 0,-1-2 0,4-4 0,1-1 0,2-6-8191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1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24575,'4'0'0,"9"0"0,15-4 0,6-5 0,5-5 0,0-4 0,-2 0 0,-4 5 0,-4 3 0,-2 4 0,-2 3 0,-2-2 0,-4-5 0,-2 1 0,1 0 0,5 3 0,-2 2-8191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24575,'0'8'0,"0"10"0,0 15 0,0 20 0,0 23 0,0 32 0,-3 31 0,-3 26 0,-3 18 0,0 13 0,1 1 0,2-13 0,3-35 0,1-41-8191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24575,'0'-1'0,"0"0"0,0 1 0,1-1 0,-1 1 0,1-1 0,-1 1 0,0-1 0,1 1 0,-1-1 0,1 1 0,-1-1 0,1 1 0,0-1 0,-1 1 0,1 0 0,-1-1 0,1 1 0,0 0 0,-1 0 0,1 0 0,0-1 0,-1 1 0,1 0 0,1 0 0,22-4 0,-20 4 0,170-13 0,-143 13 0,-1 1 0,0 1 0,54 12 0,-73-10 0,-1 0 0,0 0 0,0 1 0,0 0 0,-1 1 0,1 0 0,-1 1 0,0 0 0,-1 0 0,0 1 0,0 0 0,-1 0 0,0 1 0,11 17 0,3 8 0,-3 1 0,27 66 0,-7 11 0,-4 1 0,-5 2 0,25 219 0,-53-326-1365,-1-19-5461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0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24575,'4'0'0,"5"0"0,13 0 0,15-4 0,13-1 0,6-4 0,-3-1 0,-7 3 0,-6 1 0,-7 2 0,-4 2 0,0 1 0,3 1 0,1 0 0,-2 0 0,-2 1 0,-6-1-8191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0 24575,'-4'0'0,"-5"4"0,-14 9 0,-6 7 0,-6 7 0,-1 4 0,1-5 0,3-1 0,-5 2 0,4 1 0,3-1 0,3 3 0,-1 5 0,-1 0 0,5-2 0,6-7-8191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24575,'4'0'0,"6"0"0,12 0 0,14 0 0,14 0 0,14 0 0,15 0 0,15 0 0,3 0 0,-12 0 0,-19 0-8191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24575,'8'0'0,"11"0"0,13 0 0,18 0 0,20-8 0,18-2 0,17-4 0,0 0 0,-15 3 0,-19 4 0,-20 2-8191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50 238 24575,'-1'17'19,"-1"0"0,0 0 1,-2-1-1,-5 18 0,-6 29-1245,5 33-1538,4 182-1,6-230 2640,0-42 549,0 1 0,1-1 0,-1 1 0,1 0 0,0-1 0,1 0 0,3 10 0,-4-13-270,1-1 1,-1 0-1,1 0 0,-1 1 0,1-1 0,0 0 1,0-1-1,0 1 0,0 0 0,0 0 0,0-1 0,0 1 1,0-1-1,1 0 0,-1 0 0,1 0 0,-1 0 1,1 0-1,-1 0 0,1-1 0,3 1 0,14 2-154,0-1 0,1-1 0,-1-1 0,30-3 0,-36 2 0,0-1 0,-1-1 0,1 0 0,-1-1 0,0-1 0,0 0 0,19-10 0,-29 13 0,1-1 0,-1 1 0,0-1 0,0 0 0,0 0 0,-1 0 0,1-1 0,-1 1 0,1 0 0,-1-1 0,0 0 0,-1 1 0,1-1 0,0 0 0,-1 0 0,0 0 0,1-7 0,0-5 0,-1-1 0,0 0 0,-2-18 0,0 13 0,-1-113 0,-4-340 0,6 474 0,0-7 0,0-1 0,0 1 0,-1 0 0,0 0 0,0 0 0,-4-9 0,4 15 0,1 0 0,-1 0 0,-1 0 0,1 0 0,0 0 0,0 0 0,-1 1 0,1-1 0,-1 1 0,1-1 0,-1 1 0,0-1 0,1 1 0,-1 0 0,0 0 0,0 0 0,0 0 0,0 0 0,0 0 0,0 1 0,0-1 0,0 0 0,-1 1 0,1 0 0,0 0 0,0-1 0,0 1 0,-4 1 0,-11 1-97,-1 0-1,1 2 1,0 0-1,1 0 1,-1 2-1,1 0 1,0 1-1,0 1 1,1 0-1,0 1 1,1 0-1,0 2 0,-24 21 1,6-1-6729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2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24575,'2821'12'-3480,"-235"1"399,-1739-14 2714,709 3-1212,50 52 1400,-1251-38 4366,-308-20 363,-38 3-4555,-1-1 1,0 0-1,0-1 1,0 1-1,0-2 0,-1 1 1,1-1-1,-1 0 0,0-1 1,12-9-1,-14 5 5,-11 6 0,-18 7 0,-150 40-1365,140-38-5461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 24575,'-9'521'0,"-1"-370"0,-41 210 0,-81 153 0,5-20 0,124-483 0,-3 16 0,1 1 0,-2 55 0,6-81 0,1 0 0,0 0 0,1 0 0,-1 0 0,0 0 0,1 1 0,-1-1 0,1 0 0,-1 0 0,1 0 0,0 0 0,0 0 0,0 0 0,0 0 0,0-1 0,0 1 0,1 0 0,-1-1 0,1 1 0,-1 0 0,1-1 0,0 0 0,2 2 0,-1-1 0,0-1 0,1 0 0,-1 0 0,1 0 0,-1 0 0,1-1 0,0 1 0,-1-1 0,1 0 0,0 0 0,-1-1 0,7 0 0,4-2 0,0-1 0,0 0 0,0-1 0,0 0 0,22-13 0,-2-3-682,54-44-1,-67 48-6143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94 121 24575,'-1'26'0,"-1"-1"0,-1 0 0,-1 0 0,-8 26 0,-36 92 0,41-122 0,-2 2 0,9-23 0,0 0 0,0 0 0,0 0 0,0 0 0,0 0 0,0 1 0,0-1 0,0 0 0,0 0 0,0 0 0,0 0 0,0 0 0,0 0 0,0 1 0,0-1 0,0 0 0,-1 0 0,1 0 0,0 0 0,0 0 0,0 0 0,0 0 0,0 0 0,0 1 0,0-1 0,0 0 0,0 0 0,0 0 0,0 0 0,-1 0 0,1 0 0,0 0 0,0 0 0,0 0 0,0 0 0,0 0 0,0 0 0,0 0 0,-1 0 0,1 0 0,0 0 0,0 0 0,0 0 0,0 0 0,0 0 0,0 0 0,-1 0 0,1 0 0,0 0 0,0 0 0,0 0 0,0 0 0,0 0 0,0 0 0,-1 0 0,1 0 0,0 0 0,0 0 0,0 0 0,0 0 0,0 0 0,-2-12 0,3-18 0,4 6-424,2-1 0,0 1 0,2 0 0,0 1 0,2 0 0,0 0 0,23-33 0,-14 27-254,2 1-1,0 1 1,2 0 0,48-40-1,-70 65 679,0 0 0,0 0 0,0 0 0,0 0 0,1 1 0,-1-1 0,1 1 0,-1 0 0,1 0 0,0 0 0,-1 0 0,1 0 0,0 0 0,0 1 0,-1 0 0,1-1 0,0 1 0,0 0 0,0 0 0,0 0 0,-1 1 0,5 0 0,-3 1 0,0 0 0,-1 0 0,0 1 0,1-1 0,-1 1 0,0 0 0,0-1 0,-1 1 0,1 1 0,0-1 0,-1 0 0,0 1 0,0-1 0,3 8 0,3 6 465,-1 1 0,-1 0 0,-1 1 0,0-1 0,-2 1 0,0 0 0,0 23 0,-6 134 1255,3-175-1741,-1 26-6805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 24575,'-4'0'0,"0"1"0,1 0 0,-1 0 0,0 0 0,1 0 0,-1 1 0,1 0 0,-6 3 0,-10 4 0,-69 24 0,46-19 0,1 2 0,1 2 0,-46 27 0,83-43 0,0-1 0,0 1 0,1 0 0,-1 1 0,0-1 0,1 0 0,0 1 0,-1-1 0,1 1 0,0 0 0,0-1 0,1 1 0,-1 0 0,1 0 0,-1 0 0,1 1 0,0-1 0,0 0 0,0 0 0,0 1 0,1-1 0,-1 6 0,2-4 0,0 0 0,0 0 0,0 0 0,1 0 0,0-1 0,0 1 0,0 0 0,0-1 0,1 0 0,-1 1 0,1-1 0,0 0 0,1 0 0,5 6 0,10 7 0,1 0 0,0-2 0,1 0 0,34 18 0,96 40 0,-123-60 0,129 61-1365,-107-45-5461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24575,'-5'4'0,"0"5"0,4 5 0,10 1 0,20 0 0,24 3 0,27 10 0,20 8 0,4 2 0,-10-2 0,-15-2 0,-16-4 0,-14-7 0,-17-7-8191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24575,'5'-5'0,"0"1"0,1 0 0,-1 0 0,1 1 0,0 0 0,0 0 0,0 0 0,0 0 0,1 1 0,-1 0 0,13-1 0,6-1 0,45 1 0,-43 2 0,-2 0 0,-5 0 0,1 0 0,0 2 0,36 5 0,-51-5 0,0 1 0,0-1 0,0 1 0,0 1 0,0-1 0,0 1 0,-1 0 0,1 1 0,-1-1 0,0 1 0,0 0 0,0 0 0,-1 1 0,0-1 0,1 1 0,5 9 0,20 34 0,-1 0 0,21 53 0,-39-74 0,-2-1 0,0 1 0,-2 0 0,-1 1 0,5 54 0,-11-36-24,-1-34-168,1-1 1,0 0-1,1 1 1,0-1-1,0 0 0,6 19 1,3-11-6635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0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24575,'4'0'0,"6"8"0,0 14 0,-1 8 0,-2 6 0,-2 6 0,-2 2 0,-2-1 0,0-4 0,-2-6 0,1-3 0,0-3 0,-9 5 0,-2-2-8191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0 24575,'-4'0'0,"-5"4"0,-5 6 0,-5 4 0,-2 4 0,-6 11 0,-2 0 0,-4 8 0,-5 9 0,-3 12 0,-3 13 0,-2 10 0,-1 6 0,-4 2 0,-2 0 0,1 2 0,8-16-8191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24575,'4'0'0,"5"0"0,9 4 0,6 1 0,2 0 0,1-1 0,0-1 0,3-1 0,1-1 0,6-1 0,14 0 0,13 0 0,0 4 0,-7 1 0,-5 0 0,-8-2 0,-7 0 0,-10-1-8191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24575,'0'5'0,"0"16"0,0 13 0,0 9 0,0 4 0,0 15 0,0 20 0,0 16 0,0 12 0,0 6 0,0-1 0,0-3 0,0-18 0,0-20 0,0-19 0,0-19-8191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24575,'587'34'5,"-2"40"-1584,-439-54 615,345 45-42,116 9-985,110 0 783,2271 151-2561,19-149 2433,-2125-82 4652,750 0 2124,-92 6-2348,-1492 4-4457,-32 1-5461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1 24575,'-5'12'0,"0"0"0,1 1 0,0 0 0,1 0 0,-2 17 0,-1 5 0,-51 313-452,-13 405 0,42 365-2181,28-1110 2605,-83 2918-2996,9-1327 1456,-92 546 1573,38-715 1765,88-1028 2666,24-290-4503,12-72-6111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5872 24575,'0'-114'0,"-2"-15"0,24-207 0,-13 286 0,2 0 0,28-74 0,51-94 0,-54 136 0,199-385 0,38 17 0,-237 392 0,207-310-60,453-527 0,-285 460-331,24 25 181,683-536 127,-1040 887 183,2 3 1,3 4-1,133-63 1,279-82 301,-259 124-402,363-64 0,-561 128 0,57-19 0,-74 21 0,-19 6-82,18-4 295,-19 5-267,-1-1 1,1 1-1,0 0 1,-1 0 0,1 0-1,0 0 1,-1 0-1,1 0 1,-1 0-1,1 0 1,0 1 0,-1-1-1,1 0 1,-1 0-1,1 0 1,0 1 0,-1-1-1,1 0 1,-1 1-1,1-1 1,-1 0-1,1 1 1,-1-1 0,1 1-1,-1-1 1,0 1-1,1 0 1,1 9-6773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59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6433 24575,'0'0'0,"0"0"0,0 1 0,1-1 0,-1 0 0,0 1 0,0-1 0,0 0 0,0 1 0,0-1 0,0 0 0,1 1 0,-1-1 0,0 0 0,0 0 0,0 1 0,1-1 0,-1 0 0,0 0 0,0 1 0,1-1 0,-1 0 0,0 0 0,0 0 0,1 0 0,-1 0 0,0 1 0,1-1 0,-1 0 0,0 0 0,1 0 0,-1 0 0,0 0 0,1 0 0,-1 0 0,0 0 0,1 0 0,-1 0 0,0 0 0,1 0 0,-1 0 0,0 0 0,1 0 0,-1-1 0,0 1 0,1 0 0,-1 0 0,0 0 0,0 0 0,1-1 0,-1 1 0,0 0 0,0 0 0,1 0 0,-1-1 0,0 1 0,0 0 0,1-1 0,21-15 0,-20 14 0,651-457 0,-135 121 0,-343 204 0,-55 40 0,8-13 0,14-9 0,21-16 0,-76 58 0,273-241 0,-282 248 0,-42 37 0,41-45 0,-23 22 0,105-83 0,-84 75 0,-53 46 0,42-26 0,2 0 0,205-168 0,35-6 0,67-5 0,-287 174 0,79-35 0,12-6 0,-142 67 0,-1-2 0,59-47 0,118-96 0,-120 90 0,39-36 0,-119 102 0,1 0 0,0 1 0,0 0 0,18-8 0,-15 8 0,1-1 0,16-12 0,0-2 0,67-38 0,-67 41 0,-1-2 0,0-1 0,48-50 0,-42 39 0,60-45 0,-26 31 0,0 1 0,114-98 0,-127 96 0,114-75 0,-145 104 0,-1-1 0,30-32 0,-30 27 0,52-39 0,282-189 0,-228 145 0,-50 38 0,133-116 0,-162 141 0,2 2 0,82-49 0,-69 49 0,15-10 0,65-45 0,72-73 0,28-19 0,-104 94 0,-75 53 0,118-99 0,-167 127 45,0 1-1,44-24 0,-38 24-793,35-26 0,-44 26-6077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0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24575,'74'-1'0,"-1"3"0,1 3 0,108 22 0,-125-12 0,0 2 0,-1 2 0,-1 4 0,-2 1 0,0 3 0,-1 2 0,-2 2 0,-2 2 0,0 3 0,-3 1 0,-1 3 0,-1 1 0,-3 2 0,-2 2 0,-1 2 0,-3 1 0,47 86 0,-22-14 0,-5 2 0,58 199 0,-102-286 0,-1 1 0,6 69 0,-15-100-120,0-4 68,0 0 0,0 0 0,0 0 1,0 0-1,0 0 0,0 0 0,0 1 0,0-1 0,0 0 0,0 0 0,1 0 1,-1 0-1,1 0 0,-1 0 0,0 0 0,1 0 0,0 0 0,-1 0 0,1 0 0,0 0 1,-1 0-1,1 0 0,1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0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0 24575,'-8'8'0,"-15"14"0,-7 8 0,-10 6 0,-7 2 0,1-3 0,9-2 0,2-4 0,3-2 0,3 2 0,-5 4 0,-9 4 0,-9 8 0,0 5 0,-2 0 0,-5-3 0,4-6 0,12-10-8191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0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24575,'4'0'0,"13"0"0,11-4 0,26-5 0,22-5 0,31 0 0,8 2 0,-6 3 0,-23 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1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0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24575,'8'0'0,"14"0"0,8-4 0,14-5 0,24-5 0,28-12 0,25-6 0,20-1 0,6 1 0,-19 6 0,-26 7 0,-27 8 0,-23 4 0,-15 1 0,-14-4 0,-8-3 0,-6 0-8191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24575,'0'4'0,"0"13"0,0 24 0,0 36 0,0 45 0,0 57 0,0 58 0,0 51 0,0 45-1154,0 29 1154,0 12-1886,0-6 1886,0-26 0,0-62 0,0-76-153,0-73-4845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24575,'4'0'0,"7"0"0,1-1 0,-1 1 0,0 1 0,1 0 0,-1 1 0,0 0 0,0 1 0,0 0 0,20 9 0,-5 3 0,0 2 0,-1 0 0,-1 2 0,0 0 0,-2 2 0,0 0 0,-1 2 0,32 46 0,-41-51 0,2 2 0,0 1 0,-2 0 0,-1 0 0,12 31 0,-22-48 0,1 0 0,-1-1 0,1 1 0,-1-1 0,1 1 0,4 4 0,-5-7 0,-1-1 0,0 1 0,1-1 0,-1 1 0,1-1 0,0 1 0,-1-1 0,1 0 0,-1 1 0,1-1 0,0 0 0,-1 0 0,1 0 0,0 1 0,-1-1 0,1 0 0,-1 0 0,1 0 0,0 0 0,0 0 0,-1 0 0,1 0 0,-1 0 0,1 0 0,0-1 0,-1 1 0,1 0 0,0 0 0,-1 0 0,1-1 0,0 1 0,-1 0 0,1-1 0,-1 1 0,1-1 0,-1 1 0,1 0 0,-1-1 0,1 1 0,-1-1 0,0 1 0,1-1 0,-1 0 0,0 1 0,1-1 0,-1-1 0,15-21-1365,-1-5-5461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8:4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1 24575,'-4'0'0,"-5"0"0,-1 4 0,-11 9 0,-10 10 0,-7 10 0,-1 6 0,-3 2 0,-1-4 0,-9 9 0,-9 12 0,0 4 0,4-4 0,10-12 0,12-15-8191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1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24575,'-1'0'0,"1"0"0,-1 0 0,0 0 0,1 0 0,-1 0 0,0 1 0,1-1 0,-1 0 0,1 1 0,-1-1 0,0 0 0,1 1 0,-1-1 0,1 1 0,-1-1 0,1 1 0,-1-1 0,1 1 0,-1-1 0,1 1 0,0 0 0,-1-1 0,1 1 0,0-1 0,0 1 0,-1 0 0,1-1 0,0 1 0,0 0 0,0-1 0,0 1 0,0 0 0,0 0 0,0-1 0,0 2 0,4 27 0,-2-23 0,0 0 0,0 0 0,1 0 0,-1-1 0,1 1 0,1-1 0,-1 0 0,1 0 0,0 0 0,0-1 0,1 1 0,8 7 0,3-2 0,-1 0 0,1-1 0,18 7 0,28 16 0,-24-8 0,-1 2 0,51 46 0,-74-59-455,1-1 0,29 19 0,-23-20-6371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8:19:1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1 690 24575,'0'-47'0,"4"-124"0,-2 149 0,1-1 0,2 1 0,0 0 0,1 0 0,12-30 0,7-5 0,-6 11 0,2 1 0,50-80 0,-55 105-1365,0 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1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24575,'0'-4'0,"7"-6"0,16 0 0,11 1 0,3 2 0,0 2 0,-2 2 0,-4 2 0,-2 1 0,-3 0 0,2 0 0,1 1 0,-1-1 0,-5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11 24575,'0'-4'0,"-4"-1"0,-1 4 0,-4 18 0,-1 22 0,-1 16 0,-4-1 0,1 2 0,3 4 0,3 7 0,3 4 0,2-6 0,-2-6 0,0-14-8191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24575,'8'4'0,"6"1"0,13 0 0,14-1 0,4-1 0,9-2 0,25 4 0,25 9 0,0 5 0,-18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24575,'0'8'0,"0"6"0,0 9 0,0 17 0,0 20 0,0 17 0,0 15 0,0 11 0,0 8 0,0 6 0,0-18-8191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4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9 149 24575,'-2'-5'0,"1"0"0,-1 0 0,1 0 0,0 0 0,0 1 0,1-1 0,0 0 0,0 0 0,0-1 0,0 1 0,1 0 0,-1 1 0,1-1 0,1 0 0,-1 0 0,1 0 0,-1 1 0,2-1 0,2-5 0,-4 7 0,0 0 0,1 1 0,0-1 0,0 0 0,0 0 0,0 1 0,0-1 0,1 1 0,-1-1 0,1 1 0,-1 0 0,1 0 0,0 0 0,0 1 0,0-1 0,0 1 0,0-1 0,0 1 0,0 0 0,1 0 0,-1 1 0,0-1 0,1 1 0,-1-1 0,0 1 0,1 0 0,-1 0 0,6 1 0,-7 0 0,0 0 0,0 0 0,0 0 0,0 0 0,0 1 0,0-1 0,-1 1 0,1-1 0,0 1 0,-1-1 0,1 1 0,-1 0 0,1 0 0,-1 0 0,0 0 0,0 0 0,0 0 0,0 0 0,0 0 0,0 0 0,-1 1 0,1-1 0,-1 0 0,1 0 0,-1 1 0,0-1 0,0 4 0,0 8 0,0 1 0,0-1 0,-4 15 0,4-26 0,-8 28 0,8-30 0,0 0 0,0 0 0,0 0 0,-1 0 0,1 0 0,-1 0 0,1 0 0,0 0 0,-1-1 0,0 1 0,1 0 0,-1 0 0,1-1 0,-1 1 0,0 0 0,0-1 0,1 1 0,-1 0 0,0-1 0,0 1 0,0-1 0,1 0 0,-1 1 0,0-1 0,0 0 0,0 1 0,-2-1 0,3 0 0,0 0 0,-1 0 0,1 0 0,0 0 0,0 0 0,-1 0 0,1 0 0,0 0 0,0-1 0,-1 1 0,1 0 0,0 0 0,0 0 0,-1 0 0,1 0 0,0-1 0,0 1 0,0 0 0,-1 0 0,1 0 0,0-1 0,0 1 0,0 0 0,0 0 0,0-1 0,0 1 0,-1 0 0,1 0 0,0-1 0,0 1 0,0 0 0,0-1 0,0 1 0,0 0 0,0 0 0,0-1 0,0 1 0,0 0 0,0 0 0,0-1 0,0 1 0,1 0 0,-1 0 0,0-1 0,0 1 0,0 0 0,0 0 0,0-1 0,0 1 0,1 0 0,-1 0 0,0-1 0,0 1 0,0 0 0,1 0 0,-1 0 0,0 0 0,0-1 0,1 1 0,-1 0 0,0 0 0,16-12 0,-14 11 0,-1 1 0,1 0 0,-1-1 0,1 1 0,0 0 0,-1 0 0,1 0 0,0 0 0,-1 1 0,1-1 0,-1 0 0,1 1 0,-1-1 0,1 1 0,-1-1 0,1 1 0,-1 0 0,1-1 0,-1 1 0,0 0 0,1 0 0,-1 0 0,0 0 0,0 0 0,0 1 0,1-1 0,-1 0 0,-1 0 0,1 1 0,0-1 0,0 1 0,0-1 0,-1 1 0,1-1 0,-1 1 0,1-1 0,0 4 0,1 4 0,0 1 0,0 0 0,0 0 0,-1 16 0,0 59 0,-25-196-1365,22 87-5461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1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24575,'8'0'0,"18"0"0,25 0 0,23 0 0,20 0 0,20 0 0,24 0 0,27 0 0,21 0 0,8 0 0,-31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24575,'0'4'0,"8"1"0,15 0 0,10-1 0,25-5 0,9-3 0,6-4 0,7-5 0,-8 0 0,-11 2 0,-20 3 0,-17 2-8191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1 24575,'0'7'0,"-1"-1"0,-1 1 0,1 0 0,-1-1 0,0 0 0,-5 11 0,-6 17 0,-54 285 0,47-211 0,-47 257 0,62-346 0,-1 1 0,-12 25 0,1-4 0,17-40 0,0 0 0,-1 0 0,1 0 0,-1 1 0,1-1 0,-1 0 0,1 0 0,-1 0 0,1 0 0,-1 0 0,0 0 0,0-1 0,1 1 0,-1 0 0,0 0 0,0 0 0,0-1 0,0 1 0,0 0 0,0-1 0,0 1 0,0-1 0,0 1 0,-1-1 0,1 0 0,0 1 0,0-1 0,0 0 0,0 0 0,-1 0 0,1 0 0,0 0 0,0 0 0,0 0 0,0 0 0,-1-1 0,1 1 0,0 0 0,0-1 0,0 1 0,0 0 0,0-1 0,0 0 0,0 1 0,0-1 0,0 0 0,0 1 0,-1-2 0,-5-4 0,0 0 0,0 0 0,1 0 0,0 0 0,-7-11 0,-24-47 0,32 53 0,0-1 0,-1 2 0,-1-1 0,1 0 0,-2 1 0,1 1 0,-17-17 0,22 25 4,0 0 0,1 0-1,-1 0 1,1 1-1,-1-1 1,0 0 0,0 1-1,0-1 1,1 1 0,-1-1-1,0 1 1,0 0-1,0 0 1,0 0 0,0 0-1,1 0 1,-1 0 0,0 1-1,0-1 1,0 0-1,0 1 1,1 0 0,-1-1-1,0 1 1,1 0 0,-1 0-1,0 0 1,1 0 0,-1 0-1,1 0 1,0 0-1,-3 3 1,-1 1-216,-1 1 0,2 0 0,-1 0-1,1 0 1,-1 1 0,-4 11 0,-1 6-6614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3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350 140 24575,'1'-24'0,"0"14"0,-1 0 0,0 1 0,-1-1 0,0 1 0,-4-18 0,5 25 0,-1-1 0,0 1 0,0 0 0,-1 0 0,1-1 0,0 1 0,-1 0 0,0 0 0,1 0 0,-1 1 0,0-1 0,0 0 0,0 1 0,0-1 0,0 1 0,0-1 0,0 1 0,-1 0 0,1 0 0,0 0 0,-1 0 0,1 1 0,-1-1 0,1 0 0,-1 1 0,-3 0 0,-3 0 0,0 0 0,1 1 0,-1 0 0,1 0 0,0 1 0,-1 1 0,1-1 0,0 1 0,0 0 0,0 1 0,1 0 0,-1 0 0,-12 10 0,8-5 0,0 1 0,0 0 0,1 1 0,0 0 0,1 0 0,-16 24 0,16-17 0,0-1 0,2 2 0,0-1 0,1 2 0,0-1 0,2 0 0,0 1 0,2 0 0,-3 36 0,6-52 0,0-1 0,0 0 0,0 0 0,0 1 0,1-1 0,0 0 0,-1 0 0,1 0 0,0 0 0,1 0 0,-1 0 0,0 0 0,1 0 0,0 0 0,0-1 0,0 1 0,0 0 0,0-1 0,0 0 0,0 1 0,1-1 0,-1 0 0,1 0 0,0-1 0,0 1 0,-1 0 0,1-1 0,0 0 0,0 0 0,0 0 0,1 0 0,-1 0 0,4 0 0,10 1 0,-1 0 0,1-2 0,-1 0 0,1-1 0,20-3 0,-30 3 0,-1 0 0,0-1 0,0 1 0,0-1 0,1 0 0,-2 0 0,1-1 0,0 0 0,0 0 0,-1 0 0,0-1 0,0 0 0,0 0 0,0 0 0,0-1 0,-1 1 0,0-1 0,0 0 0,4-8 0,2-5 0,-1 0 0,-1-1 0,-1 0 0,7-32 0,-1 7 0,3 9 0,-16 35 0,0 0 0,0-1 0,0 1 0,0 0 0,1 0 0,-1-1 0,0 1 0,0 0 0,1 0 0,-1-1 0,0 1 0,0 0 0,1 0 0,-1 0 0,0 0 0,0 0 0,1-1 0,-1 1 0,0 0 0,1 0 0,-1 0 0,0 0 0,1 0 0,-1 0 0,0 0 0,1 0 0,-1 0 0,0 0 0,1 0 0,-1 0 0,0 0 0,1 0 0,-1 1 0,1 0 0,0 0 0,0 0 0,0 0 0,-1 0 0,1 0 0,0 0 0,-1 0 0,1 1 0,-1-1 0,1 0 0,-1 1 0,1-1 0,-1 2 0,9 39 34,2 45-1,-8-55-391,2 1 0,1-1 0,15 50 0,-13-61-6468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24575,'12'0'0,"19"0"0,9 0 0,2 0 0,5 0 0,-1 0 0,-1 0 0,-4 0 0,-5 0 0,-4 0 0,-8 4 0,-8 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1 24575,'-2'0'0,"1"1"0,-1-1 0,0 1 0,0-1 0,1 1 0,-1-1 0,0 1 0,1 0 0,-1 0 0,1 0 0,-1 0 0,1 0 0,0 0 0,-1 1 0,1-1 0,0 0 0,0 1 0,0-1 0,-2 3 0,-18 37 0,15-28 0,-12 26 0,1 2 0,3 0 0,1 1 0,-8 47 0,-16 176 0,11-67 0,24-188 0,1 3 0,-1 0 0,0-1 0,-2 1 0,1-1 0,-1 1 0,-12 22 0,16-34 0,-1-1 0,1 1 0,-1 0 0,1 0 0,-1 0 0,1 0 0,-1-1 0,0 1 0,1 0 0,-1-1 0,0 1 0,0 0 0,0-1 0,1 1 0,-1-1 0,0 1 0,0-1 0,0 0 0,0 1 0,0-1 0,0 0 0,0 0 0,0 0 0,0 1 0,0-1 0,0 0 0,0 0 0,0-1 0,0 1 0,0 0 0,0 0 0,0 0 0,0-1 0,0 1 0,1 0 0,-1-1 0,0 1 0,0-1 0,0 1 0,0-1 0,-1 0 0,-4-5 0,0 1 0,1-1 0,-1 0 0,-6-11 0,-11-9 0,21 25 0,0 0 0,0 0 0,0 0 0,0 0 0,0 0 0,0 0 0,0 1 0,-1-1 0,1 1 0,0-1 0,-1 1 0,1 0 0,0 0 0,-1 0 0,1 0 0,0 1 0,0-1 0,-1 1 0,1-1 0,0 1 0,0 0 0,0 0 0,-1 0 0,1 0 0,0 0 0,-3 2 0,-4 4 0,1 0 0,-1 0 0,1 0 0,-8 10 0,9-9 0,21-22-1365,9-6-5461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2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334 171 24575,'0'-13'0,"0"0"0,-1 0 0,0 0 0,-1 0 0,0 1 0,-5-14 0,6 23 0,-1-1 0,0 0 0,1 0 0,-1 1 0,-1 0 0,1-1 0,-1 1 0,1 0 0,-1 0 0,0 0 0,0 0 0,0 1 0,0-1 0,-1 1 0,1 0 0,-1 0 0,1 0 0,-1 0 0,0 1 0,0-1 0,0 1 0,-8-2 0,1 1 0,-1 1 0,0 0 0,1 0 0,-1 1 0,0 0 0,0 1 0,1 1 0,-1 0 0,-13 4 0,19-4 0,0 0 0,0 0 0,0 1 0,1-1 0,-1 1 0,1 1 0,0-1 0,0 1 0,0 0 0,0 0 0,1 0 0,-1 1 0,1-1 0,0 1 0,1 0 0,-1 1 0,1-1 0,-5 11 0,3-2 0,1 0 0,0 0 0,2 1 0,-1-1 0,0 26 0,6 77 0,0-54 0,-3-54 0,1 0 0,0 0 0,0 0 0,1 0 0,0 0 0,0 0 0,1-1 0,0 1 0,6 10 0,-8-17 0,1 1 0,-1-1 0,1 0 0,0 0 0,0 0 0,0 0 0,0-1 0,0 1 0,0 0 0,0-1 0,1 1 0,-1-1 0,0 0 0,1 0 0,-1 0 0,1 0 0,0 0 0,-1-1 0,1 1 0,0-1 0,-1 0 0,1 0 0,0 1 0,-1-2 0,1 1 0,0 0 0,-1-1 0,1 1 0,0-1 0,-1 0 0,1 1 0,-1-1 0,1-1 0,3-1 0,6-4 0,0-1 0,-1 0 0,0-1 0,0 0 0,-1 0 0,-1-1 0,1-1 0,12-19 0,-4 8 0,46-62 0,-64 83 0,1 1 0,-1-1 0,0 1 0,1-1 0,-1 0 0,0 1 0,1-1 0,-1 1 0,1 0 0,-1-1 0,0 1 0,1-1 0,-1 1 0,1-1 0,0 1 0,-1 0 0,1 0 0,-1-1 0,1 1 0,-1 0 0,1 0 0,0 0 0,-1-1 0,1 1 0,0 0 0,-1 0 0,1 0 0,0 0 0,-1 0 0,1 0 0,-1 0 0,1 0 0,0 1 0,-1-1 0,1 0 0,-1 0 0,1 0 0,0 1 0,-1-1 0,1 0 0,-1 1 0,1-1 0,-1 0 0,1 1 0,-1-1 0,1 1 0,-1-1 0,1 1 0,-1-1 0,0 1 0,1-1 0,-1 1 0,1 0 0,13 38 0,-13-33 0,49 268-307,-41-214-751,1 11-5768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24575,'1'-1'0,"-1"0"0,0 1 0,0-1 0,1 0 0,-1 1 0,0-1 0,1 0 0,-1 1 0,1-1 0,-1 1 0,1-1 0,-1 1 0,1-1 0,-1 1 0,1 0 0,-1-1 0,1 1 0,0 0 0,-1-1 0,1 1 0,0 0 0,-1-1 0,1 1 0,0 0 0,0 0 0,26-6 0,-22 5 0,61-7 0,69 0 0,-118 8 0,200-6-367,104 4-1104,142 13 1103,149 20-450,156 22-2453,173 28 1716,157 26-1397,110 17 1720,-639-65 433,1859 187-1814,-28-41 3356,-1855-167 5769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24575,'29'1574'-1621,"-2"-472"-3733,-12 3222-528,-16-3671 5811,2-280 15,7-105 659,-7-249-417,0 23 585,1 0 1,3 0-1,18 75 1,-4-74 146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24575,'4'-4'0,"5"-2"0,2 5 0,-2 7 0,5-7 0,1-2-8191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0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0 331 24575,'164'0'0,"261"0"0,-39 0-497,141 0-1490,130 0 685,107 0-1917,213 1 2330,1262-3 973,-1587-6-538,-92-6-1362,-80-7 1156,229-45-147,-12-33 1264,-21 4 2736,-536 79-2736,-42 6-1208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24575,'4'0'0,"14"0"0,6 0 0,5 0 0,0 0 0,0 0 0,2 0 0,1 0 0,-2 0 0,-6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24575,'0'4'0,"0"9"0,0 15 0,0 14 0,0 12 0,0 4 0,0 1 0,0-6 0,0-8 0,0-12-8191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24575,'1'1'0,"-1"0"0,1 0 0,-1 1 0,1-1 0,0 0 0,0 0 0,-1 0 0,1 0 0,0 0 0,0 0 0,0 0 0,0-1 0,0 1 0,0 0 0,0-1 0,1 1 0,-1 0 0,0-1 0,0 1 0,0-1 0,1 0 0,-1 1 0,0-1 0,1 0 0,-1 0 0,0 0 0,3 0 0,38 3 0,-6-6 0,-1-2 0,61-15 0,5-1 0,17 8-682,180 3-1,-232 11-6143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24575,'8'0'0,"10"0"0,15 0 0,13 0 0,11 0 0,3 0 0,-4 0 0,-8 0 0,-8 0 0,-7 0 0,-13 3 0,-10 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0 24575,'-1'1'0,"0"-1"0,-1 1 0,1-1 0,0 1 0,0-1 0,0 1 0,-1 0 0,1-1 0,0 1 0,0 0 0,0 0 0,0 0 0,0 0 0,1 0 0,-1 0 0,0 0 0,0 0 0,1 0 0,-1 0 0,0 3 0,-13 28 0,12-27 0,-46 173 0,10-32 0,37-143 0,0 1 0,0-1 0,0 0 0,-1 0 0,1 0 0,-1 0 0,0 0 0,1 0 0,-1 0 0,-1 0 0,1-1 0,0 1 0,-4 2 0,5-4 0,0-1 0,0 0 0,1 1 0,-1-1 0,0 0 0,0 0 0,0 1 0,0-1 0,0 0 0,0 0 0,0 0 0,1 0 0,-1 0 0,0 0 0,0 0 0,0 0 0,0-1 0,0 1 0,0 0 0,-1-1 0,0 0 0,0-1 0,-1 1 0,1-1 0,0 1 0,0-1 0,0 0 0,0 0 0,0 0 0,-2-4 0,-4-6 18,1 0 0,0 0 0,-8-21-1,11 23-196,0 0-1,0 0 1,-2 1-1,1-1 1,-1 1-1,0 0 0,-14-14 1,3 9-6647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5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216 144 24575,'0'-24'0,"1"15"0,-1 0 0,0 0 0,0-1 0,-1 1 0,-4-18 0,4 24 0,0 1 0,-1-1 0,1 1 0,0-1 0,-1 1 0,0 0 0,1-1 0,-1 1 0,0 0 0,0 0 0,0 0 0,0 1 0,-1-1 0,1 0 0,0 1 0,-1-1 0,1 1 0,-1 0 0,1 0 0,-1 0 0,0 0 0,1 0 0,-1 1 0,-3-1 0,2 0 0,-1 0 0,0 0 0,1 1 0,-1 0 0,0 0 0,1 0 0,-1 0 0,0 1 0,1 0 0,-1 0 0,1 0 0,-1 0 0,1 1 0,0-1 0,-1 1 0,1 1 0,0-1 0,0 0 0,0 1 0,1 0 0,-1 0 0,0 0 0,1 0 0,0 1 0,0-1 0,0 1 0,0 0 0,-2 5 0,-1 2 0,1 0 0,0 1 0,1-1 0,1 1 0,0 0 0,0 0 0,1 0 0,1 0 0,-1 21 0,2-2 0,-2-15 0,2 0 0,0 0 0,1 0 0,1 0 0,6 25 0,-8-39 0,1 0 0,0 0 0,-1 0 0,1 0 0,0 0 0,0-1 0,0 1 0,0 0 0,0-1 0,0 1 0,1-1 0,-1 1 0,0-1 0,1 0 0,0 1 0,-1-1 0,1 0 0,-1 0 0,1 0 0,0 0 0,0 0 0,0-1 0,0 1 0,-1 0 0,1-1 0,0 0 0,0 1 0,0-1 0,0 0 0,0 0 0,0 0 0,0 0 0,0 0 0,0-1 0,0 1 0,0 0 0,0-1 0,0 0 0,3-1 0,3-1 0,0-1 0,-1 0 0,1-1 0,-1 1 0,0-1 0,0-1 0,10-9 0,8-15 0,-20 23 0,0 0 0,0 1 0,1-1 0,0 1 0,0 1 0,1-1 0,9-6 0,-15 12 0,0 0 0,0 0 0,0-1 0,0 1 0,0 0 0,0 0 0,0 0 0,0 0 0,0 0 0,0 0 0,-1 0 0,1 1 0,0-1 0,0 0 0,0 0 0,0 1 0,0-1 0,0 1 0,0-1 0,-1 1 0,1-1 0,0 1 0,0-1 0,-1 1 0,1 0 0,0-1 0,-1 1 0,1 0 0,0 0 0,-1-1 0,1 1 0,-1 0 0,0 0 0,1 0 0,-1 0 0,1 0 0,-1 0 0,0-1 0,0 3 0,12 47 0,-10-40 0,25 148-1365,-21-129-5461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6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24575,'8'-8'0,"7"-6"0,4-6 0,-1 6 0,-3 8 0,-5 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24575,'0'12'0,"0"8"0,0 12 0,0 5 0,0 4 0,0-1 0,0-3-6784,0-1 6784,0 7 0,-4 14 0,-1 7 0,0-4 0,1-9 0,1-8 0,2-12-1407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24575,'8'0'0,"6"0"0,17 0 0,23 0 0,14 0 0,12 0 0,7 0 0,-6 0 0,-18 4 0,-19 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24575,'4'0'0,"13"0"0,15 0 0,15 0 0,7 0 0,-2 0 0,-6 0 0,-6 0 0,-7 0 0,-12 4 0,-18 5 0,-10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0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24575,'15'348'0,"-2"-97"0,-4 47-389,-4 70-1168,-1 66 1168,-2 65-175,-1 3067-5830,-3-1528 4112,-1-1777 1247,-18 123 4726,3-82-1976,-2 17 4311,-2-103-4848,-9 91-1178,10-83 0,5-67-682,4 194-1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5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0 24575,'-3'0'0,"0"1"0,-1-1 0,1 1 0,0 0 0,-1 0 0,1 0 0,0 1 0,0-1 0,0 0 0,0 1 0,0 0 0,1 0 0,-1 0 0,0 0 0,1 0 0,0 1 0,-1-1 0,1 1 0,0 0 0,0-1 0,0 1 0,1 0 0,-1 0 0,-1 4 0,-5 11 0,1 1 0,1-1 0,-4 23 0,1-7 0,-115 287 0,121-315 0,-18 44 0,-47 78 0,67-127 0,0 1 0,0-1 0,0 1 0,0-1 0,0 1 0,-1-1 0,1 0 0,0 1 0,-1-1 0,1 0 0,-1 0 0,1 0 0,-1 0 0,1 0 0,-1-1 0,-3 2 0,4-2 0,0 0 0,0 0 0,0 0 0,0 0 0,0 0 0,0-1 0,0 1 0,0 0 0,0 0 0,0-1 0,0 1 0,0-1 0,0 1 0,0-1 0,0 1 0,0-1 0,0 0 0,1 0 0,-1 1 0,-1-3 0,-2-2 0,0-2 0,0 1 0,0 0 0,1-1 0,0 0 0,-3-11 0,-3-10 0,1 3 0,-20-44 0,28 68-49,0 0 1,-1 0-1,1 0 0,-1 0 0,1 0 1,-1 0-1,1 0 0,-1 0 0,1 0 1,-1 0-1,0 0 0,0 0 0,1 1 1,-1-1-1,0 0 0,0 0 0,0 1 1,0-1-1,0 1 0,0-1 0,0 1 1,0-1-1,0 1 0,0 0 0,0-1 0,0 1 1,-2 0-1,-7 4-6777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0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148 113 24575,'21'-11'-4497,"11"-11"4640,-30 20-16,1-1 1,-1 1-1,0 0 1,1-1-1,-1 1 1,0-1-1,-1 1 1,1-1-1,0 0 0,-1 0 1,0 0-1,1 0 1,-1 0-1,0 0 1,-1 0-1,2-6 1,-2 8-95,0 0-1,0 0 1,0 0 0,0 0 0,0 0 0,0 0 0,0 0-1,0 0 1,-1 0 0,1 1 0,0-1 0,-1 0-1,1 0 1,0 0 0,-1 0 0,1 0 0,-1 0 0,0 1-1,1-1 1,-1 0 0,1 0 0,-1 1 0,0-1 0,0 0-1,1 1 1,-3-2 0,1 2 43,0-1 1,0 0-1,-1 1 0,1 0 0,0-1 1,0 1-1,-1 0 0,1 0 0,0 0 1,0 0-1,-3 1 0,-5 1 1,1 0 1,0 1-1,0 0 0,-12 6 0,12-4-77,0 0 0,1 1 0,0 0 0,0 0 0,1 1 0,0 0 0,0 0 0,0 1 0,1 0 0,1 0 0,-1 0 0,1 1 0,0 0 0,1 0 0,0 0 0,0 0 0,1 1 0,1-1 0,-2 11 0,-1 9 0,1 1 0,2-1 0,1 1 0,1-1 0,6 36 0,-6-61 0,0-1 0,1 0 0,0 0 0,0 0 0,0 0 0,0 0 0,0 0 0,0 0 0,1 0 0,-1 0 0,1-1 0,0 1 0,0 0 0,0-1 0,0 0 0,0 1 0,1-1 0,-1 0 0,1 0 0,-1 0 0,1-1 0,0 1 0,0-1 0,0 1 0,0-1 0,0 0 0,0 0 0,0 0 0,0 0 0,0-1 0,0 1 0,1-1 0,-1 0 0,0 0 0,4-1 0,4 1 0,0-1 0,-1 0 0,1-1 0,-1-1 0,1 1 0,-1-2 0,0 1 0,0-1 0,13-8 0,-12 5 0,0-1 0,-1-1 0,0 1 0,10-13 0,25-20 0,-44 41 0,-1-1 0,1 1 0,0-1 0,0 1 0,0-1 0,-1 1 0,1 0 0,0-1 0,0 1 0,0 0 0,0 0 0,0-1 0,-1 1 0,1 0 0,0 0 0,0 0 0,0 0 0,0 0 0,0 0 0,0 1 0,0-1 0,0 0 0,0 0 0,-1 1 0,1-1 0,0 0 0,0 1 0,1 0 0,0 0 0,-1 1 0,1 0 0,0 0 0,0 0 0,-1 0 0,1 0 0,-1 0 0,1 0 0,-1 1 0,1 2 0,3 6 0,-1 1 0,-1 0 0,3 15 0,-4-10 0,3 21 0,0-27 0,-5-11 0,0 0 0,1 0 0,-1 0 0,0 0 0,0 0 0,0 0 0,0 0 0,1 0 0,-1 1 0,0-1 0,0 0 0,0 0 0,1 0 0,-1 0 0,0 0 0,0 0 0,0 0 0,1 0 0,-1 0 0,0 0 0,0 0 0,0 0 0,1-1 0,-1 1 0,0 0 0,0 0 0,0 0 0,0 0 0,1 0 0,-1 0 0,0 0 0,0 0 0,0-1 0,0 1 0,0 0 0,1 0 0,-1 0 0,0 0 0,0-1 0,0 1 0,0 0 0,27-36-1365,8-13-5461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0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0,0 3 0,0 3 0,0 2 0,0 1 0,4-4 0,5-5 0,2-9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0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24575,'4'12'0,"1"19"0,0 25 0,-1 23 0,-1 25 0,-1 3 0,-1-9 0,-1-5 0,0 2 0,0 11 0,0 13 0,-1-7 0,1-18 0,4-21 0,-3-27 0,-1-21-8191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1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37 24575,'1'1'0,"0"-1"0,0 1 0,0-1 0,0 0 0,0 1 0,0 0 0,0-1 0,0 1 0,-1 0 0,1-1 0,0 1 0,0 0 0,0 0 0,-1 0 0,1 0 0,-1 0 0,1 0 0,-1 0 0,1 0 0,-1 0 0,1 0 0,-1 0 0,0 0 0,1 0 0,-1 0 0,0 0 0,0 2 0,4 35 0,-3-34 0,-1 0 0,1 3 0,-1 1 0,0 0 0,0 0 0,-1-1 0,-2 16 0,3-23 0,0 1 0,0-1 0,0 0 0,0 0 0,0 1 0,0-1 0,0 0 0,0 0 0,0 1 0,0-1 0,-1 0 0,1 0 0,0 1 0,0-1 0,0 0 0,0 0 0,0 1 0,0-1 0,-1 0 0,1 0 0,0 0 0,0 1 0,0-1 0,-1 0 0,1 0 0,0 0 0,0 0 0,0 0 0,-1 0 0,1 1 0,0-1 0,0 0 0,-1 0 0,1 0 0,0 0 0,0 0 0,-1 0 0,1 0 0,-6-10 0,0-16 0,4-31 0,2 54 0,0 0 0,1 0 0,-1 1 0,0-1 0,1 0 0,0 1 0,0-1 0,0 1 0,0-1 0,0 1 0,0-1 0,0 1 0,1 0 0,-1-1 0,1 1 0,0 0 0,0 0 0,2-2 0,-4 4 0,1-1 0,-1 1 0,0 0 0,0 0 0,1-1 0,-1 1 0,0 0 0,1 0 0,-1 0 0,0-1 0,1 1 0,-1 0 0,0 0 0,1 0 0,-1 0 0,1 0 0,-1 0 0,0 0 0,1 0 0,-1 0 0,1 0 0,-1 0 0,0 0 0,1 0 0,-1 0 0,0 0 0,1 0 0,-1 0 0,0 0 0,1 1 0,-1-1 0,0 0 0,1 0 0,2 14 0,-11 17 0,-2-19 0,3-14 0,7 2 0,0-1 0,0 1 0,0-1 0,-1 1 0,1 0 0,0-1 0,0 1 0,0 0 0,0-1 0,0 1 0,0-1 0,0 1 0,0 0 0,0-1 0,0 1 0,0-1 0,1 1 0,-1 0 0,0-1 0,0 1 0,0 0 0,0-1 0,1 1 0,-1 0 0,0-1 0,0 1 0,0 0 0,1-1 0,-1 1 0,0 0 0,1 0 0,-1-1 0,0 1 0,1 0 0,-1 0 0,0 0 0,1-1 0,-1 1 0,0 0 0,1 0 0,-1 0 0,1 0 0,-1 0 0,0 0 0,1 0 0,-1 0 0,0 0 0,1 0 0,-1 0 0,1 0 0,1 2 0,-9 5 0,-10 4 0,16-11 0,0 0 0,0 1 0,-1-1 0,1 0 0,0 1 0,0-1 0,0 0 0,-1 0 0,1 0 0,0 0 0,0 0 0,0 0 0,-1 0 0,1-1 0,0 1 0,0 0 0,0-1 0,0 1 0,-2-2 0,2 2 0,1-1 0,-1 0 0,1 1 0,-1-1 0,1 0 0,-1 1 0,1-1 0,0 0 0,-1 0 0,1 1 0,0-1 0,0 0 0,0 0 0,-1 0 0,1 1 0,0-1 0,0 0 0,0 0 0,0 0 0,0 0 0,1-1 0,-1-1 0,1 1 0,0-1 0,0 0 0,0 1 0,0-1 0,0 1 0,1-1 0,-1 1 0,1 0 0,0-1 0,-1 1 0,1 0 0,0 0 0,0 0 0,4-3 0,-5 4 0,0 1 0,0-1 0,0 0 0,0 0 0,0 1 0,1-1 0,-1 0 0,0 1 0,0-1 0,0 1 0,1 0 0,-1-1 0,0 1 0,0 0 0,1 0 0,-1 0 0,0 0 0,2 0 0,-3 0 0,0 1 0,0 0 0,-1 0 0,1-1 0,0 1 0,0 0 0,-1 0 0,1-1 0,-1 1 0,1 0 0,0-1 0,-1 1 0,1-1 0,-1 1 0,1-1 0,-1 1 0,0-1 0,1 1 0,-2 0 0,-19 11 0,21-12 0,-1 0 0,1 0 0,-1 0 0,1 0 0,-1 0 0,1 0 0,-1 0 0,1 0 0,-1 0 0,1 0 0,-1-1 0,1 1 0,0 0 0,-1 0 0,1 0 0,-1-1 0,1 1 0,-1 0 0,1 0 0,0-1 0,-1 1 0,1 0 0,-1-1 0,1 1 0,0-1 0,0 1 0,-1 0 0,1-1 0,0 1 0,-1-1 0,1 1 0,0-1 0,0 1 0,0-1 0,0 1 0,0-1 0,0 1 0,-1-1 0,1 1 0,0-1 0,0 0 0,0 1 0,-1-1 0,1 1 0,-1-1 0,1 1 0,-1 0 0,1 0 0,-1-1 0,0 1 0,1 0 0,-1 0 0,1-1 0,-1 1 0,0 0 0,1 0 0,-1 0 0,0 0 0,1 0 0,-1 0 0,0 0 0,1 0 0,-1 0 0,0 1 0,1-1 0,-1 0 0,1 0 0,-2 1 0,-23 6 0,22-6 0,-1 0 0,-4 1 0,0 0 0,-1 0 0,-14 1 0,22-3 0,0 0 0,1 0 0,-1 1 0,0-1 0,0 0 0,0 0 0,0 0 0,1 0 0,-1-1 0,0 1 0,0 0 0,0 0 0,0 0 0,1-1 0,-1 1 0,0 0 0,0-1 0,1 1 0,-1 0 0,0-1 0,1 1 0,-1-1 0,0 0 0,1 1 0,-1-1 0,1 1 0,-1-1 0,0 0 0,1 1 0,0-1 0,-1 0 0,1 0 0,0 1 0,-1-1 0,1 0 0,0 0 0,0 0 0,-1 1 0,1-1 0,0 0 0,0 0 0,0 0 0,0 0 0,0 0 0,0 1 0,0-1 0,1 0 0,-1 0 0,0-1 0,1 1 0,-1-1 0,1 1 0,0-1 0,-1 1 0,1 0 0,0-1 0,0 1 0,0 0 0,0 0 0,0-1 0,0 1 0,0 0 0,0 0 0,1 0 0,-1 0 0,0 0 0,0 1 0,1-1 0,-1 0 0,1 1 0,-1-1 0,1 1 0,-1-1 0,1 1 0,2-1 0,-3 1 0,0 0 0,0 0 0,1 0 0,-1 0 0,0 0 0,0 0 0,0 0 0,0 1 0,1-1 0,-1 0 0,0 1 0,0-1 0,0 1 0,0-1 0,0 1 0,0-1 0,0 1 0,0 0 0,0 0 0,0-1 0,0 1 0,-1 0 0,1 0 0,0 0 0,0 0 0,-1 0 0,1 0 0,-1 0 0,1 0 0,-1 0 0,1 0 0,-1 0 0,0 1 0,1 0 0,0 2 0,0 0 0,0 1 0,-1-1 0,1 0 0,-1 0 0,0 0 0,0 0 0,0 1 0,-1-1 0,0 0 0,1 0 0,-3 4 0,1-5 0,1 0 0,-1-1 0,0 1 0,0-1 0,-1 0 0,1 0 0,-1 0 0,1 0 0,-1 0 0,1 0 0,-1-1 0,0 1 0,0-1 0,0 1 0,0-1 0,-6 1 0,-34 11-1365,-2-2-5461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24575,'4'-8'0,"6"-3"0,0 5 0,-1 15 0,-2 11 0,-2 4 0,-6 0 0,-3-9 0,0-11 0,-1-11 0,2-7 0,1-5 0,1-8 0,0 5 0,-4 6 0,-4 10 0,-1 6-8191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24575,'4'0'0,"5"0"0,9 0 0,10 0 0,7 8 0,7 6 0,7 6 0,4 2 0,0-2 0,-5-4 0,-2-6 0,-9-3-8191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0:4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24575,'0'12'0,"0"23"0,0 15-9830,0 6 8340,0 9 4307,0 18-2817,0 22 1719,0 25-1719,0 18 0,0 12 0,0-14 6784,0-31-14975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1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27 24575,'0'1'0,"1"18"0,-1 0 0,-1-1 0,0 1 0,-2 0 0,0-1 0,-9 26 0,12-42 0,0-1 0,-1 1 0,0-1 0,1 1 0,-1 0 0,0-1 0,0 1 0,0-1 0,0 0 0,0 1 0,0-1 0,0 0 0,0 0 0,-1 0 0,1 0 0,-1 0 0,-1 2 0,2-3 0,0 0 0,0 0 0,0 0 0,1 0 0,-1 0 0,0 0 0,0 0 0,0 0 0,0-1 0,0 1 0,1 0 0,-1 0 0,0-1 0,0 1 0,0 0 0,1-1 0,-1 1 0,0-1 0,1 1 0,-1-1 0,0 1 0,1-1 0,-2-1 0,-2-3 0,1 0 0,0 1 0,0-2 0,0 1 0,0 0 0,1 0 0,0-1 0,-2-9 0,-5-38 0,9 50 0,0-1 0,0 1 0,0 0 0,0 0 0,0-1 0,1 1 0,0 0 0,0 0 0,-1-1 0,2 1 0,-1 0 0,0 0 0,4-5 0,-5 7 0,1 1 0,-1-1 0,0 1 0,1-1 0,-1 1 0,0-1 0,1 1 0,-1 0 0,1-1 0,-1 1 0,1-1 0,-1 1 0,1 0 0,-1 0 0,1-1 0,0 1 0,-1 0 0,1 0 0,-1-1 0,1 1 0,0 0 0,-1 0 0,1 0 0,-1 0 0,1 0 0,0 0 0,-1 0 0,1 0 0,0 0 0,-1 0 0,2 1 0,-1 0 0,1 0 0,-1 0 0,0 0 0,1 0 0,-1 0 0,0 1 0,0-1 0,0 0 0,0 1 0,0-1 0,1 3 0,15 40 0,-9-26 0,1-14 0,-6-5 0,0-1 0,-1 1 0,1-1 0,0 0 0,-1 1 0,0-1 0,1 0 0,3-5 0,-2 3 0,10-10 0,-7 6 0,2-1 0,-1 1 0,1 0 0,0 1 0,1 0 0,0 0 0,0 1 0,0 1 0,22-9 0,-31 13 0,0 1 0,0 0 0,1 0 0,-1-1 0,0 1 0,0 0 0,1 0 0,-1 0 0,0 1 0,1-1 0,-1 0 0,0 0 0,0 1 0,1-1 0,-1 1 0,0-1 0,0 1 0,0-1 0,0 1 0,0 0 0,0-1 0,1 1 0,-2 0 0,1 0 0,0 0 0,0 0 0,0 0 0,0 0 0,-1 0 0,1 0 0,0 0 0,-1 0 0,1 0 0,-1 1 0,1 1 0,0-1 0,-1 0 0,1 0 0,-1 1 0,0-1 0,1 0 0,-1 1 0,0-1 0,-1 0 0,1 1 0,0-1 0,-1 0 0,1 1 0,-1-1 0,0 0 0,0 0 0,0 0 0,0 0 0,-2 4 0,-1-1 0,-1-1 0,1 0 0,-1 0 0,0-1 0,0 1 0,0-1 0,0 0 0,-1-1 0,1 1 0,-1-1 0,0 0 0,-9 2 0,7-2 0,0 0 0,-1-1 0,1 0 0,-1-1 0,1 1 0,-1-1 0,1-1 0,-12-2 0,12-1 0,10 1 0,-1 3 0,0 0 0,0 0 0,-1 0 0,1 0 0,0 0 0,0 0 0,0 0 0,0 0 0,0 0 0,-1 1 0,1-1 0,0 0 0,0 0 0,0 1 0,-1-1 0,1 1 0,0-1 0,0 1 0,-1-1 0,2 1 0,1 3-114,0-1 1,-1 1-1,1 0 0,-1 0 0,0 0 1,0 0-1,0 0 0,-1 1 0,1-1 1,-1 0-1,1 6 0,-1 0-6712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1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24575,'51'-7'0,"-13"0"0,119-11 0,93-7 0,835 9-600,-807 17 529,268-2 71,846 8 0,317 74-1053,-264 24 843,-177 11 210,-219-67 73,-44-4 450,273 44-28,904-65-5892,-546-24 4260,-1575 0 323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0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0 552 24575,'1'-4'0,"0"1"0,1-1 0,-1 1 0,1 0 0,-1 0 0,1-1 0,0 1 0,0 0 0,0 1 0,5-6 0,2-2 0,41-73 0,-38 61 0,1 1 0,1-1 0,33-36 0,-27 34 0,-1 0 0,-1-1 0,16-29 0,-23 34 0,1 0 0,1 1 0,1 0 0,1 1 0,0 1 0,28-24 0,-40 39 0,0 0 0,0 0 0,0 1 0,0 0 0,0-1 0,0 1 0,0 0 0,0 1 0,1-1 0,-1 0 0,0 1 0,1 0 0,-1 0 0,0 0 0,1 0 0,-1 0 0,0 1 0,0 0 0,1-1 0,-1 1 0,0 0 0,0 1 0,0-1 0,0 0 0,4 3 0,9 6 0,-1 0 0,0 1 0,21 21 0,-2-3 0,36 21 0,-33-26 0,48 44 0,1 12-1365,-57-55-5461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2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0 24575,'-1'0'0,"0"1"0,-1-1 0,1 1 0,0-1 0,0 0 0,0 1 0,0 0 0,0-1 0,-1 1 0,1 0 0,0 0 0,1-1 0,-1 1 0,0 0 0,0 0 0,0 0 0,0 0 0,1 0 0,-1 0 0,1 0 0,-2 2 0,-12 30 0,12-26 0,-73 230 0,37-105 0,-89 302 0,2-2 0,-26 74 0,30 5 0,117-494-37,4-17 39,0 0 0,0 0 0,0 0 1,0 0-1,0 0 0,0 0 0,0-1 0,0 1 0,0 0 0,0 0 0,0 0 0,0 0 0,0 0 0,-1 0 0,1 0 1,0 0-1,0 0 0,0 0 0,0 0 0,0 0 0,0 0 0,0 0 0,0 0 0,0 0 0,0 0 0,0 0 0,0 0 1,0 0-1,0 0 0,0 0 0,0 0 0,0 0 0,0 0 0,-1 0 0,1 0 0,0 0 0,0 0 0,0 0 1,0 0-1,0 0 0,0 0 0,0 0 0,0 0 0,0-27-1422,1-9-5406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28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24575,'0'-4'0,"4"-1"0,17-4 0,20-4 0,20-4 0,4 0 0,1 4 0,-5 4 0,-10 4 0,-9 2 0,-8 2 0,2 1 0,11-4-6784,5 0 6784,-2-1 0,-5-6 0,-11-2-1407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29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 24575,'-2'0'0,"1"0"0,-1 1 0,0-1 0,1 1 0,-1-1 0,1 1 0,-1 0 0,1 0 0,-1-1 0,1 1 0,-1 0 0,1 0 0,0 1 0,-1-1 0,1 0 0,0 0 0,-2 3 0,-19 31 0,15-23 0,-39 67 0,3 2 0,4 2 0,4 2 0,3 1 0,4 2 0,4 0 0,-20 142 0,27-87 0,6 0 0,10 192 0,1-332 12,0 0 1,0 0-1,1 1 0,-1-1 0,1 0 0,0 0 1,0 0-1,2 4 0,-3-6-69,1 0 0,0 0 1,0 0-1,0 0 0,-1 0 1,1-1-1,0 1 0,0 0 0,0-1 1,0 1-1,0-1 0,0 1 0,0-1 1,0 1-1,1-1 0,-1 0 1,0 0-1,0 1 0,0-1 0,0 0 1,1 0-1,-1 0 0,0 0 0,0 0 1,1-1-1,24-3-6769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2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24575,'0'8'0,"0"7"0,0 4 0,0 3 0,0 6 0,0 2 0,0 0 0,0 7 0,0 9 0,0 0 0,0 5 0,0-3 0,-4-5 0,-5-11 0,-5-5 0,-13-5 0,-20 3 0,-3-4-8191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0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24575,'8'0'0,"14"0"0,24 0 0,27 0 0,37 0 0,40 0 0,33 0 0,18 0 0,-25 3 0,-47 7 0,-46 0-8191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24575,'8'0'0,"10"0"0,23 0 0,15 0 0,7 0 0,4 0 0,-1 0 0,-8 0 0,-22 0 0,-21 0 0,-21 0 0,-9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0 24575,'-1'1'0,"0"-1"0,0 0 0,0 1 0,0-1 0,0 1 0,1-1 0,-1 1 0,0-1 0,0 1 0,0 0 0,1-1 0,-1 1 0,0 0 0,1 0 0,-1 0 0,1-1 0,-1 1 0,1 0 0,-1 2 0,-10 21 0,10-21 0,-15 44 0,3 1 0,-13 77 0,12-50 0,-93 347 0,-26-7 0,4-10 0,109-335 0,-27 81 0,43-142 0,1 0 0,-1-1 0,-1 1 0,-5 8 0,9-17 0,1 1 0,0 0 0,-1 0 0,1-1 0,0 1 0,-1 0 0,1-1 0,-1 1 0,1 0 0,-1-1 0,1 1 0,-1-1 0,0 1 0,1-1 0,-1 1 0,0-1 0,1 1 0,-1-1 0,0 0 0,0 1 0,1-1 0,-1 0 0,0 0 0,0 1 0,0-1 0,1 0 0,-1 0 0,0 0 0,0 0 0,0 0 0,0 0 0,1 0 0,-1-1 0,0 1 0,0 0 0,0 0 0,1-1 0,-1 1 0,0 0 0,1-1 0,-1 1 0,0-1 0,0 1 0,1-1 0,-1 1 0,1-1 0,-1 1 0,1-1 0,-1 1 0,1-1 0,-1 0 0,1 0 0,-1 1 0,1-1 0,0 0 0,-1 1 0,1-1 0,0 0 0,-1-1 0,-3-8 0,1-1 0,0 1 0,-3-17 0,4 16 0,0 6 0,-10-34 0,11 36 0,0 1 0,1 0 0,-1 1 0,-1-1 0,1 0 0,0 0 0,0 0 0,-1 1 0,1-1 0,-1 0 0,1 1 0,-1-1 0,0 1 0,0 0 0,-3-2 0,4 3 0,0 0 0,0 0 0,0 0 0,0 0 0,0 0 0,0 1 0,0-1 0,0 0 0,0 0 0,0 1 0,0-1 0,0 1 0,1-1 0,-1 1 0,0-1 0,0 1 0,0 0 0,1-1 0,-1 1 0,0 0 0,0 1 0,-11 6 0,12-8 0,0 0 0,-1 0 0,1 0 0,0 0 0,0 0 0,-1 0 0,1 0 0,0 0 0,-1 0 0,1 0 0,0 0 0,0-1 0,-1 1 0,1 0 0,0 0 0,-1 0 0,1 0 0,0 0 0,0-1 0,0 1 0,-1 0 0,1 0 0,0-1 0,0 1 0,0 0 0,-1 0 0,1-1 0,0 1 0,0 0 0,0 0 0,0-1 0,0 1 0,0 0 0,0-1 0,-1 1 0,1 0 0,0 0 0,0-1 0,-2-11-125,1 0 0,-1 1 0,2-1 0,0 0 0,1-11 0,0 11-490,2-53-6211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260 288 24575,'7'-8'0,"-1"0"0,0 0 0,-1 0 0,0-1 0,0 0 0,-1 0 0,0-1 0,0 1 0,3-17 0,-2 5 0,-1-1 0,0 0 0,-1-28 0,-2 47 0,-1 1 0,0-1 0,-1 0 0,1 1 0,0-1 0,-1 1 0,1-1 0,-1 1 0,0-1 0,1 1 0,-1 0 0,-1-1 0,1 1 0,0 0 0,0 0 0,-1 0 0,1 0 0,-1 0 0,0 0 0,0 0 0,1 0 0,-1 1 0,0-1 0,-3-1 0,1 1 0,-1 0 0,1 1 0,-1-1 0,1 1 0,-1 0 0,0 0 0,0 0 0,0 1 0,1 0 0,-1 0 0,-10 1 0,8 0 0,-1 1 0,1 0 0,-1 0 0,1 1 0,0 0 0,0 0 0,0 1 0,1 0 0,-1 0 0,1 1 0,0-1 0,-9 9 0,3-1 0,1 0 0,0 1 0,0 1 0,-14 23 0,15-20 0,1-1 0,1 1 0,0 1 0,1-1 0,1 1 0,0 0 0,2 1 0,-5 35 0,9-53 0,0 0 0,0 0 0,0 0 0,0 0 0,0 0 0,1 0 0,-1 0 0,0 0 0,0-1 0,1 1 0,-1 0 0,1 0 0,-1 0 0,1 0 0,-1 0 0,1 0 0,-1-1 0,1 1 0,0 0 0,-1 0 0,1-1 0,0 1 0,0-1 0,-1 1 0,1 0 0,0-1 0,0 0 0,0 1 0,0-1 0,0 1 0,0-1 0,0 0 0,0 0 0,0 1 0,0-1 0,0 0 0,0 0 0,0 0 0,0 0 0,1-1 0,6 1 0,0-1 0,-1 0 0,1-1 0,9-3 0,-13 4 0,43-14 0,-1-2 0,-1-2 0,-1-2 0,0-1 0,57-42 0,-92 58 0,0-1 0,-1-1 0,-1 0 0,1 0 0,-1-1 0,0 1 0,-1-1 0,10-20 0,-16 29 0,0-1 0,0 1 0,0 0 0,0-1 0,0 1 0,0 0 0,0-1 0,1 1 0,-1 0 0,0-1 0,0 1 0,0 0 0,0-1 0,0 1 0,1 0 0,-1-1 0,0 1 0,0 0 0,1 0 0,-1-1 0,0 1 0,0 0 0,1 0 0,-1-1 0,0 1 0,1 0 0,-1 0 0,0 0 0,1 0 0,-1-1 0,0 1 0,1 0 0,-1 0 0,0 0 0,1 0 0,-1 0 0,0 0 0,1 0 0,-1 0 0,1 0 0,-1 0 0,0 0 0,1 0 0,-1 0 0,0 1 0,1-1 0,-1 0 0,0 0 0,1 1 0,8 22 0,0 35 0,-6 7-1365,-3-45-5461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24575,'1'0'0,"0"1"0,0-1 0,0 1 0,1 0 0,-1-1 0,0 1 0,0 0 0,0-1 0,-1 1 0,1 0 0,0 0 0,0 0 0,0 0 0,-1 0 0,1 0 0,0 0 0,-1 0 0,1 0 0,0 2 0,13 29 0,-10-21 0,60 144 0,48 181 0,11 171 0,-71-218-422,22 433 0,-66 301-884,-9-963-4735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24575,'4'0'0,"0"1"0,0 0 0,0 0 0,0 0 0,0 1 0,0-1 0,0 1 0,0 0 0,-1 0 0,1 0 0,3 3 0,38 33 0,-38-32 0,50 46 0,140 116 0,-193-164 0,0 0 0,0 1 0,0-1 0,0 1 0,-1 0 0,0 0 0,0 0 0,0 0 0,-1 0 0,0 1 0,0 0 0,0-1 0,-1 1 0,1 0 0,-1 0 0,-1-1 0,1 8 0,0 13 0,-2 0 0,-4 39 0,4-62 0,-4 36 0,-3-2 0,-1 1 0,-1-1 0,-2 0 0,-2-1 0,-25 47 0,8-28 0,-2-2 0,-3-1 0,-48 55 0,80-103-117,-16 21 368,20-24-319,-1 0 0,0 0 0,1-1-1,-1 1 1,1 0 0,-1 0 0,1 0 0,-1 0 0,1 0 0,-1 0 0,1 0-1,0 0 1,0 0 0,0 1 0,-1-1 0,1 0 0,0 0 0,0 0-1,0 0 1,1 0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38:2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24575,'0'1020'0,"2"-976"0,1 1 0,3-1 0,2-1 0,24 79 0,-24-86 0,-1 0 0,4 56 0,-3-21 0,15 170 0,-19-207 0,38 253 0,-32-240 0,2-1 0,2-1 0,2 0 0,24 48 0,-24-59 0,-1 2 0,-2-1 0,12 59 0,-13-57 0,2 0 0,1 0 0,24 41 0,-15-32 0,156 343 0,-148-317 0,75 207 0,-94-247 0,1-1 0,2-1 0,1-1 0,29 38 0,-28-41 0,10 16 0,131 178 0,-141-202 0,0 1 0,0-2 0,2-1 0,0 0 0,1-1 0,1-1 0,0-2 0,45 20 0,-52-27 0,0 0 0,0-1 0,1-1 0,-1 0 0,28 0 0,83-6 0,-39-1 0,102 5 0,-187-2 0,0 1 0,0 0 0,0 0 0,-1 0 0,1 0 0,0 0 0,0 1 0,0-1 0,-1 0 0,1 1 0,0-1 0,-1 1 0,1 0 0,0 0 0,-1-1 0,1 1 0,-1 0 0,1 0 0,-1 1 0,1-1 0,-1 0 0,0 0 0,0 1 0,0-1 0,2 3 0,-2-1 0,0 0 0,-1 0 0,0 0 0,1 0 0,-1 0 0,0 0 0,-1 0 0,1 0 0,0 0 0,-1 0 0,0 0 0,1-1 0,-1 1 0,0 0 0,-3 4 0,0 3 0,2-7 0,1 1 0,-1-1 0,1 0 0,0 1 0,0 0 0,0-1 0,-1 7 0,3-10 0,-1 1 0,0 0 0,0 0 0,1 0 0,-1 0 0,0 0 0,1-1 0,-1 1 0,1 0 0,-1 0 0,1-1 0,-1 1 0,1 0 0,-1-1 0,1 1 0,0 0 0,0-1 0,-1 1 0,1-1 0,0 1 0,0-1 0,-1 0 0,1 1 0,0-1 0,0 0 0,0 1 0,0-1 0,0 0 0,0 0 0,-1 0 0,1 0 0,0 0 0,0 0 0,0 0 0,0 0 0,1 0 0,160-6 0,-53 0 0,238 5 0,76-2 0,-374 1 0,-1-3 0,0-1 0,0-2 0,49-16 0,-69 15 0,0-1 0,-1-2 0,-1 0 0,0-2 0,0-1 0,-2 0 0,45-38 0,81-67 0,11-9 0,-117 85 0,66-84 0,28-62 0,-63 83 0,239-295 0,-249 321 0,77-125 0,-89 125 0,-5 2-3347,68-159-1,-105 214 3259,138-247 3332,-95 181-1472,48-108-1,-31 53-1770,141-217 0,-168 292 0,15-31 0,58-132 0,-75 120 0,-28 72 0,36-73 0,-27 72-455,2 1 0,42-52 0,-54 78-6371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24575,'-2'118'0,"5"133"0,-2-248 0,-1 1 0,1-1 0,0 0 0,0 1 0,0-1 0,0 0 0,0 0 0,1 0 0,-1 0 0,1 0 0,0 0 0,0 0 0,0 0 0,0-1 0,0 1 0,4 2 0,-2-2 0,1 0 0,0 0 0,0 0 0,0 0 0,0-1 0,0 0 0,0 0 0,0-1 0,7 2 0,6 0 0,1-2 0,-1 0 0,0-1 0,0 0 0,19-4 0,-30 3 0,-1 0 0,1 0 0,-1 0 0,0-1 0,0 0 0,0-1 0,0 1 0,0-1 0,0 0 0,-1-1 0,1 1 0,-1-1 0,0 0 0,0 0 0,7-9 0,-7 7 0,0-1 0,-1 0 0,1-1 0,-2 1 0,1-1 0,-1 0 0,0 0 0,0 0 0,-1 0 0,2-16 0,-2 8 0,-1 1 0,-1-1 0,-1 1 0,0-1 0,-1 1 0,0-1 0,-1 1 0,-1 0 0,-1 0 0,0 0 0,0 1 0,-14-23 0,14 30-80,0 1 0,0 0-1,-1 0 1,0 0 0,0 1-1,0 0 1,-1 0 0,0 0-1,1 1 1,-2 0 0,1 0 0,0 1-1,-1 0 1,0 1 0,0-1-1,-14-1 1,4 2-6746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24575,'-4'0'0,"-5"4"0,-6 9 0,-3 11 0,-3 8 0,-2 23 0,-1 22 0,3 10 0,2-6 0,4-1 0,-4 10 0,-1 17 0,-3 18 0,-1 16 0,0 3 0,0-14 0,4-34 0,5-33-8191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24575,'0'-4'0,"8"-5"0,6-5 0,10-8 0,15-9 0,6 2 0,-1 1 0,-4 6 0,-5 2 0,-4 5 0,-4 5 0,-6 0 0,1 2 0,-3 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6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24575,'-45'41'0,"30"-29"0,0 0 0,2 2 0,-1 0 0,-22 30 0,20-16 0,2-1 0,0 2 0,2 0 0,1 1 0,-12 51 0,12-25 0,2 0 0,-2 73 0,11 100-11,2-140-1343,-1-63-5472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24575,'3'-4'0,"7"-1"0,8-4 0,17-5 0,15 1 0,3 3 0,4 2 0,-3 3 0,-4-6 0,-2-12 0,-9-4-8191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24575,'0'8'0,"0"10"0,0 11 0,0 15 0,0 17 0,0 5 0,0-4 0,0-1 0,0-2 0,0 3 0,0 13 0,0 12 0,0 7 0,0 4 0,0-11 0,0-16 0,0-20-8191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24575,'10'197'0,"1"-39"0,-11-141 0,-3 398 0,-1-359 0,-3-1 0,-2 0 0,-3-1 0,-2 0 0,-30 73 0,40-117 0,-104 233 0,94-216-1365,4-13-5461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39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24575,'0'-1'0,"0"1"0,0 0 0,0-1 0,0 1 0,0 0 0,0-1 0,0 1 0,0 0 0,0-1 0,0 1 0,0 0 0,0-1 0,0 1 0,1 0 0,-1-1 0,0 1 0,0 0 0,0-1 0,0 1 0,1 0 0,-1 0 0,0-1 0,0 1 0,1 0 0,-1 0 0,0-1 0,0 1 0,1 0 0,-1 0 0,0 0 0,0 0 0,1 0 0,-1-1 0,0 1 0,1 0 0,-1 0 0,1 0 0,15 5 0,13 17 0,36 33 0,-5-5 0,92 101 0,-148-147 0,-1 0 0,0 1 0,1-1 0,-2 1 0,1-1 0,0 1 0,-1 0 0,0 0 0,0 0 0,-1 0 0,1 1 0,-1-1 0,0 0 0,-1 0 0,1 1 0,-1-1 0,0 1 0,0-1 0,-1 0 0,1 1 0,-1-1 0,0 0 0,-1 1 0,0-1 0,1 0 0,-1 0 0,-1 0 0,1-1 0,-1 1 0,0 0 0,0-1 0,0 0 0,-6 6 0,-208 243-701,193-227 37,1 0-6162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4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78 24575,'-5'0'0,"0"1"0,0 0 0,1 0 0,-1 1 0,0-1 0,0 1 0,1 0 0,-1 0 0,1 1 0,0-1 0,-1 1 0,1 0 0,1 0 0,-1 0 0,0 1 0,-3 3 0,-8 11 0,0 0 0,-14 22 0,16-21 0,-6 9 0,1 0 0,-18 40 0,29-53 0,1 1 0,0 0 0,1 1 0,1-1 0,0 1 0,-1 23 0,5-37 0,0 0 0,0 1 0,0-1 0,0 0 0,0 0 0,1 0 0,0 0 0,-1 0 0,1 0 0,0 0 0,1 0 0,-1 0 0,0 0 0,1-1 0,0 1 0,-1 0 0,4 2 0,-2-2 0,1 0 0,-1 0 0,1 0 0,0 0 0,0-1 0,0 1 0,1-1 0,-1 0 0,0-1 0,7 3 0,10 0 0,-1 0 0,1-2 0,0 0 0,25-2 0,-29 0 0,22 1 0,-1 1 0,0-2 0,0-2 0,44-8 0,-75 9 0,-1-1 0,1 0 0,-1 0 0,0 0 0,0-1 0,0 0 0,0-1 0,0 1 0,-1-1 0,1 0 0,-1 0 0,0-1 0,0 0 0,-1 1 0,1-2 0,-1 1 0,0 0 0,-1-1 0,6-9 0,-3 1 0,-1-1 0,-1 1 0,0-1 0,0 0 0,-1 0 0,-1 0 0,0-26 0,-5-208 0,2 245 0,1 1 0,0 0 0,-1-1 0,0 1 0,0 0 0,0-1 0,0 1 0,0 0 0,-1 0 0,1 0 0,-1 0 0,0 0 0,0 0 0,0 1 0,0-1 0,-1 1 0,1-1 0,-3-1 0,0 1 0,0 0 0,0 0 0,0 1 0,0-1 0,0 1 0,0 1 0,-1-1 0,1 1 0,-1 0 0,-5-1 0,-8 1 0,0 1 0,0 0 0,0 2 0,1 0 0,-31 7 0,-19 2-1365,29-8-5461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06:41:42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24575,'28'-2'0,"0"0"0,41-10 0,-1 0 0,481-27-9,-351 30-155,1402-35-779,8 44 1079,-667 3-196,1361-3-1132,-2104 0-4767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C453-E6B5-0602-A925-5B145D18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5E41B-A390-73AD-36D6-D64211B22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82E9-99B3-FF8E-14AE-D49BB30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20A16-E438-BF34-4519-998293B2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3C4D4-7D42-9940-ACEF-AF86074C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0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77FCA-150C-CAB4-672F-F3674C1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5F18B2-E512-88F0-259F-6D238A9C5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EA111-44A3-7BB6-3D97-EA4B38D9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30794-5867-F4FC-4347-14F22FE9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72020-BB2E-043D-1B73-1EEFB215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6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6DE261-82EA-1D4F-C1EA-C6A1BD05A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BC3802-154D-932F-3C91-780C378F3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DBEF8-38F8-B940-8C56-F6ECFF4D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A4ECB-9497-ED08-90AC-DF09EC93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8E8EB9-ACC5-B826-C06C-2790683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8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3CBD2-0432-3A81-44CE-F3E66015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27957-C7E5-3510-CCDE-5AB984B8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0D54C-8296-CD3B-8F44-00B963BD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3B7B1-8B8E-396B-B58A-073C36E5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6F97A-AE01-EE0A-D4A5-0CD572B9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25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DA645-B35C-C170-4D43-931998D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F9B28-3AA4-9FAF-DBF8-17FF92BC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F5980-5B57-588B-AC5B-7C24D674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46ABA-9AA2-0494-D3DB-F8EE61D7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1CE65F-A9B9-7860-615D-7BCD4B05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3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3A457-3CF0-FE9F-E1D5-E1485E09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8B4B3-EDB8-7CD9-5F9C-DE9714852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38368A-7899-83E1-1D01-DB33BD16A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E3511-32B0-16C8-1543-2BD0C8D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A3F01B-F144-BD21-562C-74E73275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8A3F69-74D9-92BE-FF2A-A1B5D10D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8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4B18C-D3D4-2BD0-4E14-71CE982E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BBC98-D2E4-16BD-641B-29F74136A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56C740-27B9-A947-BB4C-4E9422C83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835232-EE73-E2F1-6A53-C75235727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155586-D2E6-B691-B9CF-5079A1AD7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E8BE7D-49CB-A8E6-A3E4-802B5139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3AC792-0D80-150E-C049-584037C9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08A9EF-4217-C6FE-E33C-7763C5D3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7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40DFF-3F17-D347-5D9E-1A1EEFF3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30916E-0B2C-4BC7-1670-AAF75AB0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99502B-BC1A-58CA-7CB0-400CEDE6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738FCD-058C-69E1-4DED-51AAA41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3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88B70F-F52A-BE8E-2B70-7867A362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2374DA-7A3C-38B9-766C-32E6E907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4C5564-FD5C-D9FA-DCA7-9729117A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21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24BDC-4069-DF9C-5D32-C51AE20F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0B85A-14C6-394C-D103-EDA4386D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DCB5CC-0302-DA57-BEB7-0D07D0F54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B0C14E-C23A-7868-1EDA-ECC80865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788B44-B3A5-6BC5-E2F2-0B15835D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DADBA7-E489-CCF6-D1D7-B1988CF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26908-A9E6-7E9C-E225-49B7C146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8AA745-C19F-77C9-D54B-A0580EC8E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75FE65-E66F-AA2C-1233-342A5BFE2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D0B44C-4A5D-C93A-20FA-40930E40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DE8F6-10EB-0432-D277-0F621FFC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2018A-7AD6-8171-4DD7-857CFCC7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9F9BFA-4F82-C201-7F4C-FC19197C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3FAAB-7956-EB0F-AD2A-B13F03720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E532C-1941-E389-0646-A76F4BC9E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F5E9B-7C8C-4631-9CF9-4E73131E4E22}" type="datetimeFigureOut">
              <a:rPr lang="zh-CN" altLang="en-US" smtClean="0"/>
              <a:t>2022-7-26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C5C0BD-1F04-AABD-BEDA-4CB6D8518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D7C0C-7EFD-C60E-0D71-F61F02109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E2966-8189-4E29-B0CD-6A9DEFFF7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58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5.png"/><Relationship Id="rId21" Type="http://schemas.openxmlformats.org/officeDocument/2006/relationships/customXml" Target="../ink/ink296.xml"/><Relationship Id="rId42" Type="http://schemas.openxmlformats.org/officeDocument/2006/relationships/image" Target="../media/image303.png"/><Relationship Id="rId47" Type="http://schemas.openxmlformats.org/officeDocument/2006/relationships/customXml" Target="../ink/ink309.xml"/><Relationship Id="rId63" Type="http://schemas.openxmlformats.org/officeDocument/2006/relationships/customXml" Target="../ink/ink317.xml"/><Relationship Id="rId68" Type="http://schemas.openxmlformats.org/officeDocument/2006/relationships/image" Target="../media/image316.png"/><Relationship Id="rId84" Type="http://schemas.openxmlformats.org/officeDocument/2006/relationships/image" Target="../media/image324.png"/><Relationship Id="rId89" Type="http://schemas.openxmlformats.org/officeDocument/2006/relationships/customXml" Target="../ink/ink330.xml"/><Relationship Id="rId16" Type="http://schemas.openxmlformats.org/officeDocument/2006/relationships/customXml" Target="../ink/ink293.xml"/><Relationship Id="rId11" Type="http://schemas.openxmlformats.org/officeDocument/2006/relationships/image" Target="../media/image290.png"/><Relationship Id="rId32" Type="http://schemas.openxmlformats.org/officeDocument/2006/relationships/image" Target="../media/image298.png"/><Relationship Id="rId37" Type="http://schemas.openxmlformats.org/officeDocument/2006/relationships/customXml" Target="../ink/ink304.xml"/><Relationship Id="rId53" Type="http://schemas.openxmlformats.org/officeDocument/2006/relationships/customXml" Target="../ink/ink312.xml"/><Relationship Id="rId58" Type="http://schemas.openxmlformats.org/officeDocument/2006/relationships/image" Target="../media/image311.png"/><Relationship Id="rId74" Type="http://schemas.openxmlformats.org/officeDocument/2006/relationships/image" Target="../media/image319.png"/><Relationship Id="rId79" Type="http://schemas.openxmlformats.org/officeDocument/2006/relationships/customXml" Target="../ink/ink325.xml"/><Relationship Id="rId5" Type="http://schemas.openxmlformats.org/officeDocument/2006/relationships/image" Target="../media/image287.jpg"/><Relationship Id="rId90" Type="http://schemas.openxmlformats.org/officeDocument/2006/relationships/image" Target="../media/image327.png"/><Relationship Id="rId95" Type="http://schemas.openxmlformats.org/officeDocument/2006/relationships/customXml" Target="../ink/ink333.xml"/><Relationship Id="rId22" Type="http://schemas.openxmlformats.org/officeDocument/2006/relationships/image" Target="../media/image293.png"/><Relationship Id="rId27" Type="http://schemas.openxmlformats.org/officeDocument/2006/relationships/customXml" Target="../ink/ink299.xml"/><Relationship Id="rId43" Type="http://schemas.openxmlformats.org/officeDocument/2006/relationships/customXml" Target="../ink/ink307.xml"/><Relationship Id="rId48" Type="http://schemas.openxmlformats.org/officeDocument/2006/relationships/image" Target="../media/image306.png"/><Relationship Id="rId64" Type="http://schemas.openxmlformats.org/officeDocument/2006/relationships/image" Target="../media/image314.png"/><Relationship Id="rId69" Type="http://schemas.openxmlformats.org/officeDocument/2006/relationships/customXml" Target="../ink/ink320.xml"/><Relationship Id="rId80" Type="http://schemas.openxmlformats.org/officeDocument/2006/relationships/image" Target="../media/image322.png"/><Relationship Id="rId85" Type="http://schemas.openxmlformats.org/officeDocument/2006/relationships/customXml" Target="../ink/ink328.xml"/><Relationship Id="rId3" Type="http://schemas.openxmlformats.org/officeDocument/2006/relationships/customXml" Target="../ink/ink285.xml"/><Relationship Id="rId12" Type="http://schemas.openxmlformats.org/officeDocument/2006/relationships/customXml" Target="../ink/ink289.xml"/><Relationship Id="rId17" Type="http://schemas.openxmlformats.org/officeDocument/2006/relationships/image" Target="../media/image291.png"/><Relationship Id="rId25" Type="http://schemas.openxmlformats.org/officeDocument/2006/relationships/customXml" Target="../ink/ink298.xml"/><Relationship Id="rId33" Type="http://schemas.openxmlformats.org/officeDocument/2006/relationships/customXml" Target="../ink/ink302.xml"/><Relationship Id="rId38" Type="http://schemas.openxmlformats.org/officeDocument/2006/relationships/image" Target="../media/image301.png"/><Relationship Id="rId46" Type="http://schemas.openxmlformats.org/officeDocument/2006/relationships/image" Target="../media/image305.png"/><Relationship Id="rId59" Type="http://schemas.openxmlformats.org/officeDocument/2006/relationships/customXml" Target="../ink/ink315.xml"/><Relationship Id="rId67" Type="http://schemas.openxmlformats.org/officeDocument/2006/relationships/customXml" Target="../ink/ink319.xml"/><Relationship Id="rId20" Type="http://schemas.openxmlformats.org/officeDocument/2006/relationships/customXml" Target="../ink/ink295.xml"/><Relationship Id="rId41" Type="http://schemas.openxmlformats.org/officeDocument/2006/relationships/customXml" Target="../ink/ink306.xml"/><Relationship Id="rId54" Type="http://schemas.openxmlformats.org/officeDocument/2006/relationships/image" Target="../media/image309.png"/><Relationship Id="rId62" Type="http://schemas.openxmlformats.org/officeDocument/2006/relationships/image" Target="../media/image313.png"/><Relationship Id="rId70" Type="http://schemas.openxmlformats.org/officeDocument/2006/relationships/image" Target="../media/image317.png"/><Relationship Id="rId75" Type="http://schemas.openxmlformats.org/officeDocument/2006/relationships/customXml" Target="../ink/ink323.xml"/><Relationship Id="rId83" Type="http://schemas.openxmlformats.org/officeDocument/2006/relationships/customXml" Target="../ink/ink327.xml"/><Relationship Id="rId88" Type="http://schemas.openxmlformats.org/officeDocument/2006/relationships/image" Target="../media/image326.png"/><Relationship Id="rId91" Type="http://schemas.openxmlformats.org/officeDocument/2006/relationships/customXml" Target="../ink/ink331.xml"/><Relationship Id="rId96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6.xml"/><Relationship Id="rId15" Type="http://schemas.openxmlformats.org/officeDocument/2006/relationships/customXml" Target="../ink/ink292.xml"/><Relationship Id="rId23" Type="http://schemas.openxmlformats.org/officeDocument/2006/relationships/customXml" Target="../ink/ink297.xml"/><Relationship Id="rId28" Type="http://schemas.openxmlformats.org/officeDocument/2006/relationships/image" Target="../media/image296.png"/><Relationship Id="rId36" Type="http://schemas.openxmlformats.org/officeDocument/2006/relationships/image" Target="../media/image300.png"/><Relationship Id="rId49" Type="http://schemas.openxmlformats.org/officeDocument/2006/relationships/customXml" Target="../ink/ink310.xml"/><Relationship Id="rId57" Type="http://schemas.openxmlformats.org/officeDocument/2006/relationships/customXml" Target="../ink/ink314.xml"/><Relationship Id="rId10" Type="http://schemas.openxmlformats.org/officeDocument/2006/relationships/customXml" Target="../ink/ink288.xml"/><Relationship Id="rId31" Type="http://schemas.openxmlformats.org/officeDocument/2006/relationships/customXml" Target="../ink/ink301.xml"/><Relationship Id="rId44" Type="http://schemas.openxmlformats.org/officeDocument/2006/relationships/image" Target="../media/image304.png"/><Relationship Id="rId52" Type="http://schemas.openxmlformats.org/officeDocument/2006/relationships/image" Target="../media/image308.png"/><Relationship Id="rId60" Type="http://schemas.openxmlformats.org/officeDocument/2006/relationships/image" Target="../media/image312.png"/><Relationship Id="rId65" Type="http://schemas.openxmlformats.org/officeDocument/2006/relationships/customXml" Target="../ink/ink318.xml"/><Relationship Id="rId73" Type="http://schemas.openxmlformats.org/officeDocument/2006/relationships/customXml" Target="../ink/ink322.xml"/><Relationship Id="rId78" Type="http://schemas.openxmlformats.org/officeDocument/2006/relationships/image" Target="../media/image321.png"/><Relationship Id="rId81" Type="http://schemas.openxmlformats.org/officeDocument/2006/relationships/customXml" Target="../ink/ink326.xml"/><Relationship Id="rId86" Type="http://schemas.openxmlformats.org/officeDocument/2006/relationships/image" Target="../media/image325.png"/><Relationship Id="rId94" Type="http://schemas.openxmlformats.org/officeDocument/2006/relationships/image" Target="../media/image329.png"/><Relationship Id="rId4" Type="http://schemas.openxmlformats.org/officeDocument/2006/relationships/image" Target="../media/image1.png"/><Relationship Id="rId9" Type="http://schemas.openxmlformats.org/officeDocument/2006/relationships/image" Target="../media/image289.png"/><Relationship Id="rId13" Type="http://schemas.openxmlformats.org/officeDocument/2006/relationships/customXml" Target="../ink/ink290.xml"/><Relationship Id="rId18" Type="http://schemas.openxmlformats.org/officeDocument/2006/relationships/customXml" Target="../ink/ink294.xml"/><Relationship Id="rId39" Type="http://schemas.openxmlformats.org/officeDocument/2006/relationships/customXml" Target="../ink/ink305.xml"/><Relationship Id="rId34" Type="http://schemas.openxmlformats.org/officeDocument/2006/relationships/image" Target="../media/image299.png"/><Relationship Id="rId50" Type="http://schemas.openxmlformats.org/officeDocument/2006/relationships/image" Target="../media/image307.png"/><Relationship Id="rId55" Type="http://schemas.openxmlformats.org/officeDocument/2006/relationships/customXml" Target="../ink/ink313.xml"/><Relationship Id="rId76" Type="http://schemas.openxmlformats.org/officeDocument/2006/relationships/image" Target="../media/image320.png"/><Relationship Id="rId97" Type="http://schemas.openxmlformats.org/officeDocument/2006/relationships/customXml" Target="../ink/ink334.xml"/><Relationship Id="rId7" Type="http://schemas.openxmlformats.org/officeDocument/2006/relationships/image" Target="../media/image288.png"/><Relationship Id="rId71" Type="http://schemas.openxmlformats.org/officeDocument/2006/relationships/customXml" Target="../ink/ink321.xml"/><Relationship Id="rId92" Type="http://schemas.openxmlformats.org/officeDocument/2006/relationships/image" Target="../media/image328.png"/><Relationship Id="rId2" Type="http://schemas.openxmlformats.org/officeDocument/2006/relationships/image" Target="../media/image286.jpeg"/><Relationship Id="rId29" Type="http://schemas.openxmlformats.org/officeDocument/2006/relationships/customXml" Target="../ink/ink300.xml"/><Relationship Id="rId24" Type="http://schemas.openxmlformats.org/officeDocument/2006/relationships/image" Target="../media/image294.png"/><Relationship Id="rId40" Type="http://schemas.openxmlformats.org/officeDocument/2006/relationships/image" Target="../media/image302.png"/><Relationship Id="rId45" Type="http://schemas.openxmlformats.org/officeDocument/2006/relationships/customXml" Target="../ink/ink308.xml"/><Relationship Id="rId66" Type="http://schemas.openxmlformats.org/officeDocument/2006/relationships/image" Target="../media/image315.png"/><Relationship Id="rId87" Type="http://schemas.openxmlformats.org/officeDocument/2006/relationships/customXml" Target="../ink/ink329.xml"/><Relationship Id="rId61" Type="http://schemas.openxmlformats.org/officeDocument/2006/relationships/customXml" Target="../ink/ink316.xml"/><Relationship Id="rId82" Type="http://schemas.openxmlformats.org/officeDocument/2006/relationships/image" Target="../media/image323.png"/><Relationship Id="rId19" Type="http://schemas.openxmlformats.org/officeDocument/2006/relationships/image" Target="../media/image292.png"/><Relationship Id="rId14" Type="http://schemas.openxmlformats.org/officeDocument/2006/relationships/customXml" Target="../ink/ink291.xml"/><Relationship Id="rId30" Type="http://schemas.openxmlformats.org/officeDocument/2006/relationships/image" Target="../media/image297.png"/><Relationship Id="rId35" Type="http://schemas.openxmlformats.org/officeDocument/2006/relationships/customXml" Target="../ink/ink303.xml"/><Relationship Id="rId56" Type="http://schemas.openxmlformats.org/officeDocument/2006/relationships/image" Target="../media/image310.png"/><Relationship Id="rId77" Type="http://schemas.openxmlformats.org/officeDocument/2006/relationships/customXml" Target="../ink/ink324.xml"/><Relationship Id="rId8" Type="http://schemas.openxmlformats.org/officeDocument/2006/relationships/customXml" Target="../ink/ink287.xml"/><Relationship Id="rId51" Type="http://schemas.openxmlformats.org/officeDocument/2006/relationships/customXml" Target="../ink/ink311.xml"/><Relationship Id="rId72" Type="http://schemas.openxmlformats.org/officeDocument/2006/relationships/image" Target="../media/image318.png"/><Relationship Id="rId93" Type="http://schemas.openxmlformats.org/officeDocument/2006/relationships/customXml" Target="../ink/ink332.xml"/><Relationship Id="rId98" Type="http://schemas.openxmlformats.org/officeDocument/2006/relationships/image" Target="../media/image3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7.xml"/><Relationship Id="rId13" Type="http://schemas.openxmlformats.org/officeDocument/2006/relationships/image" Target="../media/image337.png"/><Relationship Id="rId18" Type="http://schemas.openxmlformats.org/officeDocument/2006/relationships/customXml" Target="../ink/ink342.xml"/><Relationship Id="rId26" Type="http://schemas.openxmlformats.org/officeDocument/2006/relationships/customXml" Target="../ink/ink346.xml"/><Relationship Id="rId3" Type="http://schemas.openxmlformats.org/officeDocument/2006/relationships/image" Target="../media/image332.jpg"/><Relationship Id="rId21" Type="http://schemas.openxmlformats.org/officeDocument/2006/relationships/image" Target="../media/image341.png"/><Relationship Id="rId7" Type="http://schemas.openxmlformats.org/officeDocument/2006/relationships/image" Target="../media/image334.png"/><Relationship Id="rId12" Type="http://schemas.openxmlformats.org/officeDocument/2006/relationships/customXml" Target="../ink/ink339.xml"/><Relationship Id="rId17" Type="http://schemas.openxmlformats.org/officeDocument/2006/relationships/image" Target="../media/image339.png"/><Relationship Id="rId25" Type="http://schemas.openxmlformats.org/officeDocument/2006/relationships/image" Target="../media/image343.png"/><Relationship Id="rId2" Type="http://schemas.openxmlformats.org/officeDocument/2006/relationships/image" Target="../media/image286.jpeg"/><Relationship Id="rId16" Type="http://schemas.openxmlformats.org/officeDocument/2006/relationships/customXml" Target="../ink/ink341.xml"/><Relationship Id="rId20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6.xml"/><Relationship Id="rId11" Type="http://schemas.openxmlformats.org/officeDocument/2006/relationships/image" Target="../media/image336.png"/><Relationship Id="rId24" Type="http://schemas.openxmlformats.org/officeDocument/2006/relationships/customXml" Target="../ink/ink345.xml"/><Relationship Id="rId5" Type="http://schemas.openxmlformats.org/officeDocument/2006/relationships/image" Target="../media/image333.png"/><Relationship Id="rId15" Type="http://schemas.openxmlformats.org/officeDocument/2006/relationships/image" Target="../media/image338.png"/><Relationship Id="rId23" Type="http://schemas.openxmlformats.org/officeDocument/2006/relationships/image" Target="../media/image342.png"/><Relationship Id="rId10" Type="http://schemas.openxmlformats.org/officeDocument/2006/relationships/customXml" Target="../ink/ink338.xml"/><Relationship Id="rId19" Type="http://schemas.openxmlformats.org/officeDocument/2006/relationships/image" Target="../media/image340.png"/><Relationship Id="rId4" Type="http://schemas.openxmlformats.org/officeDocument/2006/relationships/customXml" Target="../ink/ink335.xml"/><Relationship Id="rId9" Type="http://schemas.openxmlformats.org/officeDocument/2006/relationships/image" Target="../media/image335.png"/><Relationship Id="rId14" Type="http://schemas.openxmlformats.org/officeDocument/2006/relationships/customXml" Target="../ink/ink340.xml"/><Relationship Id="rId22" Type="http://schemas.openxmlformats.org/officeDocument/2006/relationships/customXml" Target="../ink/ink344.xml"/><Relationship Id="rId27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4.png"/><Relationship Id="rId21" Type="http://schemas.openxmlformats.org/officeDocument/2006/relationships/customXml" Target="../ink/ink356.xml"/><Relationship Id="rId34" Type="http://schemas.openxmlformats.org/officeDocument/2006/relationships/image" Target="../media/image358.png"/><Relationship Id="rId42" Type="http://schemas.openxmlformats.org/officeDocument/2006/relationships/image" Target="../media/image362.png"/><Relationship Id="rId47" Type="http://schemas.openxmlformats.org/officeDocument/2006/relationships/customXml" Target="../ink/ink369.xml"/><Relationship Id="rId50" Type="http://schemas.openxmlformats.org/officeDocument/2006/relationships/image" Target="../media/image366.png"/><Relationship Id="rId55" Type="http://schemas.openxmlformats.org/officeDocument/2006/relationships/customXml" Target="../ink/ink373.xml"/><Relationship Id="rId63" Type="http://schemas.openxmlformats.org/officeDocument/2006/relationships/customXml" Target="../ink/ink377.xml"/><Relationship Id="rId68" Type="http://schemas.openxmlformats.org/officeDocument/2006/relationships/customXml" Target="../ink/ink379.xml"/><Relationship Id="rId7" Type="http://schemas.openxmlformats.org/officeDocument/2006/relationships/customXml" Target="../ink/ink349.xml"/><Relationship Id="rId2" Type="http://schemas.openxmlformats.org/officeDocument/2006/relationships/image" Target="../media/image286.jpeg"/><Relationship Id="rId16" Type="http://schemas.openxmlformats.org/officeDocument/2006/relationships/image" Target="../media/image349.png"/><Relationship Id="rId29" Type="http://schemas.openxmlformats.org/officeDocument/2006/relationships/customXml" Target="../ink/ink360.xml"/><Relationship Id="rId11" Type="http://schemas.openxmlformats.org/officeDocument/2006/relationships/customXml" Target="../ink/ink351.xml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customXml" Target="../ink/ink364.xml"/><Relationship Id="rId40" Type="http://schemas.openxmlformats.org/officeDocument/2006/relationships/image" Target="../media/image361.png"/><Relationship Id="rId45" Type="http://schemas.openxmlformats.org/officeDocument/2006/relationships/customXml" Target="../ink/ink368.xml"/><Relationship Id="rId53" Type="http://schemas.openxmlformats.org/officeDocument/2006/relationships/customXml" Target="../ink/ink372.xml"/><Relationship Id="rId58" Type="http://schemas.openxmlformats.org/officeDocument/2006/relationships/image" Target="../media/image370.png"/><Relationship Id="rId66" Type="http://schemas.openxmlformats.org/officeDocument/2006/relationships/image" Target="../media/image374.png"/><Relationship Id="rId5" Type="http://schemas.openxmlformats.org/officeDocument/2006/relationships/customXml" Target="../ink/ink348.xml"/><Relationship Id="rId61" Type="http://schemas.openxmlformats.org/officeDocument/2006/relationships/customXml" Target="../ink/ink376.xml"/><Relationship Id="rId19" Type="http://schemas.openxmlformats.org/officeDocument/2006/relationships/customXml" Target="../ink/ink355.xml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customXml" Target="../ink/ink359.xml"/><Relationship Id="rId30" Type="http://schemas.openxmlformats.org/officeDocument/2006/relationships/image" Target="../media/image356.png"/><Relationship Id="rId35" Type="http://schemas.openxmlformats.org/officeDocument/2006/relationships/customXml" Target="../ink/ink363.xml"/><Relationship Id="rId43" Type="http://schemas.openxmlformats.org/officeDocument/2006/relationships/customXml" Target="../ink/ink367.xml"/><Relationship Id="rId48" Type="http://schemas.openxmlformats.org/officeDocument/2006/relationships/image" Target="../media/image365.png"/><Relationship Id="rId56" Type="http://schemas.openxmlformats.org/officeDocument/2006/relationships/image" Target="../media/image369.png"/><Relationship Id="rId64" Type="http://schemas.openxmlformats.org/officeDocument/2006/relationships/image" Target="../media/image373.png"/><Relationship Id="rId8" Type="http://schemas.openxmlformats.org/officeDocument/2006/relationships/image" Target="../media/image345.png"/><Relationship Id="rId51" Type="http://schemas.openxmlformats.org/officeDocument/2006/relationships/customXml" Target="../ink/ink371.xml"/><Relationship Id="rId3" Type="http://schemas.openxmlformats.org/officeDocument/2006/relationships/customXml" Target="../ink/ink347.xml"/><Relationship Id="rId12" Type="http://schemas.openxmlformats.org/officeDocument/2006/relationships/image" Target="../media/image347.png"/><Relationship Id="rId17" Type="http://schemas.openxmlformats.org/officeDocument/2006/relationships/customXml" Target="../ink/ink354.xml"/><Relationship Id="rId25" Type="http://schemas.openxmlformats.org/officeDocument/2006/relationships/customXml" Target="../ink/ink358.xml"/><Relationship Id="rId33" Type="http://schemas.openxmlformats.org/officeDocument/2006/relationships/customXml" Target="../ink/ink362.xml"/><Relationship Id="rId38" Type="http://schemas.openxmlformats.org/officeDocument/2006/relationships/image" Target="../media/image360.png"/><Relationship Id="rId46" Type="http://schemas.openxmlformats.org/officeDocument/2006/relationships/image" Target="../media/image364.png"/><Relationship Id="rId59" Type="http://schemas.openxmlformats.org/officeDocument/2006/relationships/customXml" Target="../ink/ink375.xml"/><Relationship Id="rId67" Type="http://schemas.openxmlformats.org/officeDocument/2006/relationships/image" Target="../media/image375.png"/><Relationship Id="rId20" Type="http://schemas.openxmlformats.org/officeDocument/2006/relationships/image" Target="../media/image351.png"/><Relationship Id="rId41" Type="http://schemas.openxmlformats.org/officeDocument/2006/relationships/customXml" Target="../ink/ink366.xml"/><Relationship Id="rId54" Type="http://schemas.openxmlformats.org/officeDocument/2006/relationships/image" Target="../media/image368.png"/><Relationship Id="rId6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jpg"/><Relationship Id="rId15" Type="http://schemas.openxmlformats.org/officeDocument/2006/relationships/customXml" Target="../ink/ink353.xml"/><Relationship Id="rId23" Type="http://schemas.openxmlformats.org/officeDocument/2006/relationships/customXml" Target="../ink/ink357.xml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customXml" Target="../ink/ink370.xml"/><Relationship Id="rId57" Type="http://schemas.openxmlformats.org/officeDocument/2006/relationships/customXml" Target="../ink/ink374.xml"/><Relationship Id="rId10" Type="http://schemas.openxmlformats.org/officeDocument/2006/relationships/image" Target="../media/image346.png"/><Relationship Id="rId31" Type="http://schemas.openxmlformats.org/officeDocument/2006/relationships/customXml" Target="../ink/ink361.xml"/><Relationship Id="rId44" Type="http://schemas.openxmlformats.org/officeDocument/2006/relationships/image" Target="../media/image363.png"/><Relationship Id="rId52" Type="http://schemas.openxmlformats.org/officeDocument/2006/relationships/image" Target="../media/image367.png"/><Relationship Id="rId60" Type="http://schemas.openxmlformats.org/officeDocument/2006/relationships/image" Target="../media/image371.png"/><Relationship Id="rId65" Type="http://schemas.openxmlformats.org/officeDocument/2006/relationships/customXml" Target="../ink/ink378.xml"/><Relationship Id="rId4" Type="http://schemas.openxmlformats.org/officeDocument/2006/relationships/image" Target="../media/image1.png"/><Relationship Id="rId9" Type="http://schemas.openxmlformats.org/officeDocument/2006/relationships/customXml" Target="../ink/ink350.xml"/><Relationship Id="rId13" Type="http://schemas.openxmlformats.org/officeDocument/2006/relationships/customXml" Target="../ink/ink352.xml"/><Relationship Id="rId18" Type="http://schemas.openxmlformats.org/officeDocument/2006/relationships/image" Target="../media/image350.png"/><Relationship Id="rId39" Type="http://schemas.openxmlformats.org/officeDocument/2006/relationships/customXml" Target="../ink/ink36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2.xml"/><Relationship Id="rId21" Type="http://schemas.openxmlformats.org/officeDocument/2006/relationships/image" Target="../media/image384.png"/><Relationship Id="rId42" Type="http://schemas.openxmlformats.org/officeDocument/2006/relationships/customXml" Target="../ink/ink400.xml"/><Relationship Id="rId47" Type="http://schemas.openxmlformats.org/officeDocument/2006/relationships/image" Target="../media/image397.png"/><Relationship Id="rId63" Type="http://schemas.openxmlformats.org/officeDocument/2006/relationships/image" Target="../media/image405.png"/><Relationship Id="rId68" Type="http://schemas.openxmlformats.org/officeDocument/2006/relationships/customXml" Target="../ink/ink413.xml"/><Relationship Id="rId7" Type="http://schemas.openxmlformats.org/officeDocument/2006/relationships/image" Target="../media/image378.png"/><Relationship Id="rId71" Type="http://schemas.openxmlformats.org/officeDocument/2006/relationships/image" Target="../media/image409.png"/><Relationship Id="rId2" Type="http://schemas.openxmlformats.org/officeDocument/2006/relationships/customXml" Target="../ink/ink380.xml"/><Relationship Id="rId16" Type="http://schemas.openxmlformats.org/officeDocument/2006/relationships/customXml" Target="../ink/ink387.xml"/><Relationship Id="rId29" Type="http://schemas.openxmlformats.org/officeDocument/2006/relationships/image" Target="../media/image388.png"/><Relationship Id="rId11" Type="http://schemas.openxmlformats.org/officeDocument/2006/relationships/image" Target="../media/image1.png"/><Relationship Id="rId24" Type="http://schemas.openxmlformats.org/officeDocument/2006/relationships/customXml" Target="../ink/ink391.xml"/><Relationship Id="rId32" Type="http://schemas.openxmlformats.org/officeDocument/2006/relationships/customXml" Target="../ink/ink395.xml"/><Relationship Id="rId37" Type="http://schemas.openxmlformats.org/officeDocument/2006/relationships/image" Target="../media/image392.png"/><Relationship Id="rId40" Type="http://schemas.openxmlformats.org/officeDocument/2006/relationships/customXml" Target="../ink/ink399.xml"/><Relationship Id="rId45" Type="http://schemas.openxmlformats.org/officeDocument/2006/relationships/image" Target="../media/image396.png"/><Relationship Id="rId53" Type="http://schemas.openxmlformats.org/officeDocument/2006/relationships/image" Target="../media/image400.png"/><Relationship Id="rId58" Type="http://schemas.openxmlformats.org/officeDocument/2006/relationships/customXml" Target="../ink/ink408.xml"/><Relationship Id="rId66" Type="http://schemas.openxmlformats.org/officeDocument/2006/relationships/customXml" Target="../ink/ink412.xml"/><Relationship Id="rId5" Type="http://schemas.openxmlformats.org/officeDocument/2006/relationships/image" Target="../media/image377.png"/><Relationship Id="rId61" Type="http://schemas.openxmlformats.org/officeDocument/2006/relationships/image" Target="../media/image404.png"/><Relationship Id="rId19" Type="http://schemas.openxmlformats.org/officeDocument/2006/relationships/image" Target="../media/image383.png"/><Relationship Id="rId14" Type="http://schemas.openxmlformats.org/officeDocument/2006/relationships/customXml" Target="../ink/ink386.xml"/><Relationship Id="rId22" Type="http://schemas.openxmlformats.org/officeDocument/2006/relationships/customXml" Target="../ink/ink390.xml"/><Relationship Id="rId27" Type="http://schemas.openxmlformats.org/officeDocument/2006/relationships/image" Target="../media/image387.png"/><Relationship Id="rId30" Type="http://schemas.openxmlformats.org/officeDocument/2006/relationships/customXml" Target="../ink/ink394.xml"/><Relationship Id="rId35" Type="http://schemas.openxmlformats.org/officeDocument/2006/relationships/image" Target="../media/image391.png"/><Relationship Id="rId43" Type="http://schemas.openxmlformats.org/officeDocument/2006/relationships/image" Target="../media/image395.png"/><Relationship Id="rId48" Type="http://schemas.openxmlformats.org/officeDocument/2006/relationships/customXml" Target="../ink/ink403.xml"/><Relationship Id="rId56" Type="http://schemas.openxmlformats.org/officeDocument/2006/relationships/customXml" Target="../ink/ink407.xml"/><Relationship Id="rId64" Type="http://schemas.openxmlformats.org/officeDocument/2006/relationships/customXml" Target="../ink/ink411.xml"/><Relationship Id="rId69" Type="http://schemas.openxmlformats.org/officeDocument/2006/relationships/image" Target="../media/image408.png"/><Relationship Id="rId8" Type="http://schemas.openxmlformats.org/officeDocument/2006/relationships/customXml" Target="../ink/ink383.xml"/><Relationship Id="rId51" Type="http://schemas.openxmlformats.org/officeDocument/2006/relationships/image" Target="../media/image399.png"/><Relationship Id="rId3" Type="http://schemas.openxmlformats.org/officeDocument/2006/relationships/image" Target="../media/image376.png"/><Relationship Id="rId12" Type="http://schemas.openxmlformats.org/officeDocument/2006/relationships/customXml" Target="../ink/ink385.xml"/><Relationship Id="rId17" Type="http://schemas.openxmlformats.org/officeDocument/2006/relationships/image" Target="../media/image382.png"/><Relationship Id="rId25" Type="http://schemas.openxmlformats.org/officeDocument/2006/relationships/image" Target="../media/image386.png"/><Relationship Id="rId33" Type="http://schemas.openxmlformats.org/officeDocument/2006/relationships/image" Target="../media/image390.png"/><Relationship Id="rId38" Type="http://schemas.openxmlformats.org/officeDocument/2006/relationships/customXml" Target="../ink/ink398.xml"/><Relationship Id="rId46" Type="http://schemas.openxmlformats.org/officeDocument/2006/relationships/customXml" Target="../ink/ink402.xml"/><Relationship Id="rId59" Type="http://schemas.openxmlformats.org/officeDocument/2006/relationships/image" Target="../media/image403.png"/><Relationship Id="rId67" Type="http://schemas.openxmlformats.org/officeDocument/2006/relationships/image" Target="../media/image407.png"/><Relationship Id="rId20" Type="http://schemas.openxmlformats.org/officeDocument/2006/relationships/customXml" Target="../ink/ink389.xml"/><Relationship Id="rId41" Type="http://schemas.openxmlformats.org/officeDocument/2006/relationships/image" Target="../media/image394.png"/><Relationship Id="rId54" Type="http://schemas.openxmlformats.org/officeDocument/2006/relationships/customXml" Target="../ink/ink406.xml"/><Relationship Id="rId62" Type="http://schemas.openxmlformats.org/officeDocument/2006/relationships/customXml" Target="../ink/ink410.xml"/><Relationship Id="rId70" Type="http://schemas.openxmlformats.org/officeDocument/2006/relationships/customXml" Target="../ink/ink4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2.xml"/><Relationship Id="rId15" Type="http://schemas.openxmlformats.org/officeDocument/2006/relationships/image" Target="../media/image381.png"/><Relationship Id="rId23" Type="http://schemas.openxmlformats.org/officeDocument/2006/relationships/image" Target="../media/image385.png"/><Relationship Id="rId28" Type="http://schemas.openxmlformats.org/officeDocument/2006/relationships/customXml" Target="../ink/ink393.xml"/><Relationship Id="rId36" Type="http://schemas.openxmlformats.org/officeDocument/2006/relationships/customXml" Target="../ink/ink397.xml"/><Relationship Id="rId49" Type="http://schemas.openxmlformats.org/officeDocument/2006/relationships/image" Target="../media/image398.png"/><Relationship Id="rId57" Type="http://schemas.openxmlformats.org/officeDocument/2006/relationships/image" Target="../media/image402.png"/><Relationship Id="rId10" Type="http://schemas.openxmlformats.org/officeDocument/2006/relationships/customXml" Target="../ink/ink384.xml"/><Relationship Id="rId31" Type="http://schemas.openxmlformats.org/officeDocument/2006/relationships/image" Target="../media/image389.png"/><Relationship Id="rId44" Type="http://schemas.openxmlformats.org/officeDocument/2006/relationships/customXml" Target="../ink/ink401.xml"/><Relationship Id="rId52" Type="http://schemas.openxmlformats.org/officeDocument/2006/relationships/customXml" Target="../ink/ink405.xml"/><Relationship Id="rId60" Type="http://schemas.openxmlformats.org/officeDocument/2006/relationships/customXml" Target="../ink/ink409.xml"/><Relationship Id="rId65" Type="http://schemas.openxmlformats.org/officeDocument/2006/relationships/image" Target="../media/image406.png"/><Relationship Id="rId4" Type="http://schemas.openxmlformats.org/officeDocument/2006/relationships/customXml" Target="../ink/ink381.xml"/><Relationship Id="rId9" Type="http://schemas.openxmlformats.org/officeDocument/2006/relationships/image" Target="../media/image379.png"/><Relationship Id="rId13" Type="http://schemas.openxmlformats.org/officeDocument/2006/relationships/image" Target="../media/image380.png"/><Relationship Id="rId18" Type="http://schemas.openxmlformats.org/officeDocument/2006/relationships/customXml" Target="../ink/ink388.xml"/><Relationship Id="rId39" Type="http://schemas.openxmlformats.org/officeDocument/2006/relationships/image" Target="../media/image393.png"/><Relationship Id="rId34" Type="http://schemas.openxmlformats.org/officeDocument/2006/relationships/customXml" Target="../ink/ink396.xml"/><Relationship Id="rId50" Type="http://schemas.openxmlformats.org/officeDocument/2006/relationships/customXml" Target="../ink/ink404.xml"/><Relationship Id="rId55" Type="http://schemas.openxmlformats.org/officeDocument/2006/relationships/image" Target="../media/image40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customXml" Target="../ink/ink423.xml"/><Relationship Id="rId26" Type="http://schemas.openxmlformats.org/officeDocument/2006/relationships/customXml" Target="../ink/ink427.xml"/><Relationship Id="rId39" Type="http://schemas.openxmlformats.org/officeDocument/2006/relationships/image" Target="../media/image428.png"/><Relationship Id="rId21" Type="http://schemas.openxmlformats.org/officeDocument/2006/relationships/image" Target="../media/image419.png"/><Relationship Id="rId34" Type="http://schemas.openxmlformats.org/officeDocument/2006/relationships/customXml" Target="../ink/ink431.xml"/><Relationship Id="rId42" Type="http://schemas.openxmlformats.org/officeDocument/2006/relationships/customXml" Target="../ink/ink435.xml"/><Relationship Id="rId7" Type="http://schemas.openxmlformats.org/officeDocument/2006/relationships/image" Target="../media/image412.png"/><Relationship Id="rId2" Type="http://schemas.openxmlformats.org/officeDocument/2006/relationships/customXml" Target="../ink/ink415.xml"/><Relationship Id="rId16" Type="http://schemas.openxmlformats.org/officeDocument/2006/relationships/customXml" Target="../ink/ink422.xml"/><Relationship Id="rId20" Type="http://schemas.openxmlformats.org/officeDocument/2006/relationships/customXml" Target="../ink/ink424.xml"/><Relationship Id="rId29" Type="http://schemas.openxmlformats.org/officeDocument/2006/relationships/image" Target="../media/image423.png"/><Relationship Id="rId41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7.xml"/><Relationship Id="rId11" Type="http://schemas.openxmlformats.org/officeDocument/2006/relationships/image" Target="../media/image414.png"/><Relationship Id="rId24" Type="http://schemas.openxmlformats.org/officeDocument/2006/relationships/customXml" Target="../ink/ink426.xml"/><Relationship Id="rId32" Type="http://schemas.openxmlformats.org/officeDocument/2006/relationships/customXml" Target="../ink/ink430.xml"/><Relationship Id="rId37" Type="http://schemas.openxmlformats.org/officeDocument/2006/relationships/image" Target="../media/image427.png"/><Relationship Id="rId40" Type="http://schemas.openxmlformats.org/officeDocument/2006/relationships/customXml" Target="../ink/ink434.xml"/><Relationship Id="rId5" Type="http://schemas.openxmlformats.org/officeDocument/2006/relationships/image" Target="../media/image411.png"/><Relationship Id="rId15" Type="http://schemas.openxmlformats.org/officeDocument/2006/relationships/image" Target="../media/image416.png"/><Relationship Id="rId23" Type="http://schemas.openxmlformats.org/officeDocument/2006/relationships/image" Target="../media/image420.png"/><Relationship Id="rId28" Type="http://schemas.openxmlformats.org/officeDocument/2006/relationships/customXml" Target="../ink/ink428.xml"/><Relationship Id="rId36" Type="http://schemas.openxmlformats.org/officeDocument/2006/relationships/customXml" Target="../ink/ink432.xml"/><Relationship Id="rId10" Type="http://schemas.openxmlformats.org/officeDocument/2006/relationships/customXml" Target="../ink/ink419.xml"/><Relationship Id="rId19" Type="http://schemas.openxmlformats.org/officeDocument/2006/relationships/image" Target="../media/image418.png"/><Relationship Id="rId31" Type="http://schemas.openxmlformats.org/officeDocument/2006/relationships/image" Target="../media/image424.png"/><Relationship Id="rId4" Type="http://schemas.openxmlformats.org/officeDocument/2006/relationships/customXml" Target="../ink/ink416.xml"/><Relationship Id="rId9" Type="http://schemas.openxmlformats.org/officeDocument/2006/relationships/image" Target="../media/image413.png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Relationship Id="rId27" Type="http://schemas.openxmlformats.org/officeDocument/2006/relationships/image" Target="../media/image422.png"/><Relationship Id="rId30" Type="http://schemas.openxmlformats.org/officeDocument/2006/relationships/customXml" Target="../ink/ink429.xml"/><Relationship Id="rId35" Type="http://schemas.openxmlformats.org/officeDocument/2006/relationships/image" Target="../media/image426.png"/><Relationship Id="rId43" Type="http://schemas.openxmlformats.org/officeDocument/2006/relationships/image" Target="../media/image430.png"/><Relationship Id="rId8" Type="http://schemas.openxmlformats.org/officeDocument/2006/relationships/customXml" Target="../ink/ink418.xml"/><Relationship Id="rId3" Type="http://schemas.openxmlformats.org/officeDocument/2006/relationships/image" Target="../media/image410.png"/><Relationship Id="rId12" Type="http://schemas.openxmlformats.org/officeDocument/2006/relationships/customXml" Target="../ink/ink420.xml"/><Relationship Id="rId17" Type="http://schemas.openxmlformats.org/officeDocument/2006/relationships/image" Target="../media/image417.png"/><Relationship Id="rId25" Type="http://schemas.openxmlformats.org/officeDocument/2006/relationships/image" Target="../media/image421.png"/><Relationship Id="rId33" Type="http://schemas.openxmlformats.org/officeDocument/2006/relationships/image" Target="../media/image425.png"/><Relationship Id="rId38" Type="http://schemas.openxmlformats.org/officeDocument/2006/relationships/customXml" Target="../ink/ink4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30.png"/><Relationship Id="rId50" Type="http://schemas.openxmlformats.org/officeDocument/2006/relationships/customXml" Target="../ink/ink27.xml"/><Relationship Id="rId55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6" Type="http://schemas.openxmlformats.org/officeDocument/2006/relationships/customXml" Target="../ink/ink10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5.png"/><Relationship Id="rId40" Type="http://schemas.openxmlformats.org/officeDocument/2006/relationships/customXml" Target="../ink/ink22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customXml" Target="../ink/ink7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4" Type="http://schemas.openxmlformats.org/officeDocument/2006/relationships/customXml" Target="../ink/ink4.xml"/><Relationship Id="rId9" Type="http://schemas.openxmlformats.org/officeDocument/2006/relationships/image" Target="../media/image11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0.png"/><Relationship Id="rId30" Type="http://schemas.openxmlformats.org/officeDocument/2006/relationships/customXml" Target="../ink/ink17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6.xml"/><Relationship Id="rId8" Type="http://schemas.openxmlformats.org/officeDocument/2006/relationships/customXml" Target="../ink/ink6.xml"/><Relationship Id="rId51" Type="http://schemas.openxmlformats.org/officeDocument/2006/relationships/image" Target="../media/image32.png"/><Relationship Id="rId3" Type="http://schemas.openxmlformats.org/officeDocument/2006/relationships/image" Target="../media/image8.jpeg"/><Relationship Id="rId12" Type="http://schemas.openxmlformats.org/officeDocument/2006/relationships/customXml" Target="../ink/ink8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20" Type="http://schemas.openxmlformats.org/officeDocument/2006/relationships/customXml" Target="../ink/ink12.xml"/><Relationship Id="rId41" Type="http://schemas.openxmlformats.org/officeDocument/2006/relationships/image" Target="../media/image27.png"/><Relationship Id="rId54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7.xml"/><Relationship Id="rId21" Type="http://schemas.openxmlformats.org/officeDocument/2006/relationships/image" Target="../media/image45.png"/><Relationship Id="rId42" Type="http://schemas.openxmlformats.org/officeDocument/2006/relationships/image" Target="../media/image54.png"/><Relationship Id="rId63" Type="http://schemas.openxmlformats.org/officeDocument/2006/relationships/customXml" Target="../ink/ink60.xml"/><Relationship Id="rId84" Type="http://schemas.openxmlformats.org/officeDocument/2006/relationships/image" Target="../media/image75.png"/><Relationship Id="rId138" Type="http://schemas.openxmlformats.org/officeDocument/2006/relationships/image" Target="../media/image102.png"/><Relationship Id="rId107" Type="http://schemas.openxmlformats.org/officeDocument/2006/relationships/customXml" Target="../ink/ink82.xml"/><Relationship Id="rId11" Type="http://schemas.openxmlformats.org/officeDocument/2006/relationships/image" Target="../media/image40.png"/><Relationship Id="rId32" Type="http://schemas.openxmlformats.org/officeDocument/2006/relationships/customXml" Target="../ink/ink44.xml"/><Relationship Id="rId53" Type="http://schemas.openxmlformats.org/officeDocument/2006/relationships/customXml" Target="../ink/ink55.xml"/><Relationship Id="rId74" Type="http://schemas.openxmlformats.org/officeDocument/2006/relationships/image" Target="../media/image70.png"/><Relationship Id="rId128" Type="http://schemas.openxmlformats.org/officeDocument/2006/relationships/image" Target="../media/image97.png"/><Relationship Id="rId5" Type="http://schemas.openxmlformats.org/officeDocument/2006/relationships/image" Target="../media/image37.png"/><Relationship Id="rId90" Type="http://schemas.openxmlformats.org/officeDocument/2006/relationships/image" Target="../media/image78.png"/><Relationship Id="rId95" Type="http://schemas.openxmlformats.org/officeDocument/2006/relationships/customXml" Target="../ink/ink76.xml"/><Relationship Id="rId22" Type="http://schemas.openxmlformats.org/officeDocument/2006/relationships/customXml" Target="../ink/ink39.xml"/><Relationship Id="rId27" Type="http://schemas.openxmlformats.org/officeDocument/2006/relationships/image" Target="../media/image48.png"/><Relationship Id="rId43" Type="http://schemas.openxmlformats.org/officeDocument/2006/relationships/customXml" Target="../ink/ink50.xml"/><Relationship Id="rId48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customXml" Target="../ink/ink63.xml"/><Relationship Id="rId113" Type="http://schemas.openxmlformats.org/officeDocument/2006/relationships/customXml" Target="../ink/ink85.xml"/><Relationship Id="rId118" Type="http://schemas.openxmlformats.org/officeDocument/2006/relationships/image" Target="../media/image92.png"/><Relationship Id="rId134" Type="http://schemas.openxmlformats.org/officeDocument/2006/relationships/image" Target="../media/image100.png"/><Relationship Id="rId139" Type="http://schemas.openxmlformats.org/officeDocument/2006/relationships/customXml" Target="../ink/ink98.xml"/><Relationship Id="rId80" Type="http://schemas.openxmlformats.org/officeDocument/2006/relationships/image" Target="../media/image73.png"/><Relationship Id="rId85" Type="http://schemas.openxmlformats.org/officeDocument/2006/relationships/customXml" Target="../ink/ink71.xml"/><Relationship Id="rId12" Type="http://schemas.openxmlformats.org/officeDocument/2006/relationships/customXml" Target="../ink/ink34.xml"/><Relationship Id="rId17" Type="http://schemas.openxmlformats.org/officeDocument/2006/relationships/image" Target="../media/image43.png"/><Relationship Id="rId33" Type="http://schemas.openxmlformats.org/officeDocument/2006/relationships/image" Target="../media/image50.png"/><Relationship Id="rId38" Type="http://schemas.openxmlformats.org/officeDocument/2006/relationships/customXml" Target="../ink/ink47.xml"/><Relationship Id="rId59" Type="http://schemas.openxmlformats.org/officeDocument/2006/relationships/customXml" Target="../ink/ink58.xml"/><Relationship Id="rId103" Type="http://schemas.openxmlformats.org/officeDocument/2006/relationships/customXml" Target="../ink/ink80.xml"/><Relationship Id="rId108" Type="http://schemas.openxmlformats.org/officeDocument/2006/relationships/image" Target="../media/image87.png"/><Relationship Id="rId124" Type="http://schemas.openxmlformats.org/officeDocument/2006/relationships/image" Target="../media/image95.png"/><Relationship Id="rId129" Type="http://schemas.openxmlformats.org/officeDocument/2006/relationships/customXml" Target="../ink/ink93.xml"/><Relationship Id="rId54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customXml" Target="../ink/ink66.xml"/><Relationship Id="rId91" Type="http://schemas.openxmlformats.org/officeDocument/2006/relationships/customXml" Target="../ink/ink74.xml"/><Relationship Id="rId96" Type="http://schemas.openxmlformats.org/officeDocument/2006/relationships/image" Target="../media/image81.png"/><Relationship Id="rId140" Type="http://schemas.openxmlformats.org/officeDocument/2006/relationships/image" Target="../media/image103.png"/><Relationship Id="rId145" Type="http://schemas.openxmlformats.org/officeDocument/2006/relationships/customXml" Target="../ink/ink10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.xml"/><Relationship Id="rId23" Type="http://schemas.openxmlformats.org/officeDocument/2006/relationships/image" Target="../media/image46.png"/><Relationship Id="rId28" Type="http://schemas.openxmlformats.org/officeDocument/2006/relationships/customXml" Target="../ink/ink42.xml"/><Relationship Id="rId49" Type="http://schemas.openxmlformats.org/officeDocument/2006/relationships/customXml" Target="../ink/ink53.xml"/><Relationship Id="rId114" Type="http://schemas.openxmlformats.org/officeDocument/2006/relationships/image" Target="../media/image90.png"/><Relationship Id="rId119" Type="http://schemas.openxmlformats.org/officeDocument/2006/relationships/customXml" Target="../ink/ink88.xml"/><Relationship Id="rId44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customXml" Target="../ink/ink61.xml"/><Relationship Id="rId81" Type="http://schemas.openxmlformats.org/officeDocument/2006/relationships/customXml" Target="../ink/ink69.xml"/><Relationship Id="rId86" Type="http://schemas.openxmlformats.org/officeDocument/2006/relationships/image" Target="../media/image76.png"/><Relationship Id="rId130" Type="http://schemas.openxmlformats.org/officeDocument/2006/relationships/image" Target="../media/image98.png"/><Relationship Id="rId135" Type="http://schemas.openxmlformats.org/officeDocument/2006/relationships/customXml" Target="../ink/ink96.xml"/><Relationship Id="rId13" Type="http://schemas.openxmlformats.org/officeDocument/2006/relationships/image" Target="../media/image41.png"/><Relationship Id="rId18" Type="http://schemas.openxmlformats.org/officeDocument/2006/relationships/customXml" Target="../ink/ink37.xml"/><Relationship Id="rId39" Type="http://schemas.openxmlformats.org/officeDocument/2006/relationships/image" Target="../media/image53.png"/><Relationship Id="rId109" Type="http://schemas.openxmlformats.org/officeDocument/2006/relationships/customXml" Target="../ink/ink83.xml"/><Relationship Id="rId34" Type="http://schemas.openxmlformats.org/officeDocument/2006/relationships/customXml" Target="../ink/ink45.xml"/><Relationship Id="rId50" Type="http://schemas.openxmlformats.org/officeDocument/2006/relationships/image" Target="../media/image58.png"/><Relationship Id="rId55" Type="http://schemas.openxmlformats.org/officeDocument/2006/relationships/customXml" Target="../ink/ink56.xml"/><Relationship Id="rId76" Type="http://schemas.openxmlformats.org/officeDocument/2006/relationships/image" Target="../media/image71.png"/><Relationship Id="rId97" Type="http://schemas.openxmlformats.org/officeDocument/2006/relationships/customXml" Target="../ink/ink77.xml"/><Relationship Id="rId104" Type="http://schemas.openxmlformats.org/officeDocument/2006/relationships/image" Target="../media/image85.png"/><Relationship Id="rId120" Type="http://schemas.openxmlformats.org/officeDocument/2006/relationships/image" Target="../media/image93.png"/><Relationship Id="rId125" Type="http://schemas.openxmlformats.org/officeDocument/2006/relationships/customXml" Target="../ink/ink91.xml"/><Relationship Id="rId141" Type="http://schemas.openxmlformats.org/officeDocument/2006/relationships/customXml" Target="../ink/ink99.xml"/><Relationship Id="rId146" Type="http://schemas.openxmlformats.org/officeDocument/2006/relationships/image" Target="../media/image106.png"/><Relationship Id="rId7" Type="http://schemas.openxmlformats.org/officeDocument/2006/relationships/image" Target="../media/image38.png"/><Relationship Id="rId71" Type="http://schemas.openxmlformats.org/officeDocument/2006/relationships/customXml" Target="../ink/ink64.xml"/><Relationship Id="rId92" Type="http://schemas.openxmlformats.org/officeDocument/2006/relationships/image" Target="../media/image79.png"/><Relationship Id="rId2" Type="http://schemas.openxmlformats.org/officeDocument/2006/relationships/image" Target="../media/image35.png"/><Relationship Id="rId29" Type="http://schemas.openxmlformats.org/officeDocument/2006/relationships/image" Target="../media/image49.png"/><Relationship Id="rId24" Type="http://schemas.openxmlformats.org/officeDocument/2006/relationships/customXml" Target="../ink/ink40.xml"/><Relationship Id="rId40" Type="http://schemas.openxmlformats.org/officeDocument/2006/relationships/customXml" Target="../ink/ink48.xml"/><Relationship Id="rId45" Type="http://schemas.openxmlformats.org/officeDocument/2006/relationships/customXml" Target="../ink/ink51.xml"/><Relationship Id="rId66" Type="http://schemas.openxmlformats.org/officeDocument/2006/relationships/image" Target="../media/image66.png"/><Relationship Id="rId87" Type="http://schemas.openxmlformats.org/officeDocument/2006/relationships/customXml" Target="../ink/ink72.xml"/><Relationship Id="rId110" Type="http://schemas.openxmlformats.org/officeDocument/2006/relationships/image" Target="../media/image88.png"/><Relationship Id="rId115" Type="http://schemas.openxmlformats.org/officeDocument/2006/relationships/customXml" Target="../ink/ink86.xml"/><Relationship Id="rId131" Type="http://schemas.openxmlformats.org/officeDocument/2006/relationships/customXml" Target="../ink/ink94.xml"/><Relationship Id="rId136" Type="http://schemas.openxmlformats.org/officeDocument/2006/relationships/image" Target="../media/image101.png"/><Relationship Id="rId61" Type="http://schemas.openxmlformats.org/officeDocument/2006/relationships/customXml" Target="../ink/ink59.xml"/><Relationship Id="rId82" Type="http://schemas.openxmlformats.org/officeDocument/2006/relationships/image" Target="../media/image74.png"/><Relationship Id="rId19" Type="http://schemas.openxmlformats.org/officeDocument/2006/relationships/image" Target="../media/image44.png"/><Relationship Id="rId14" Type="http://schemas.openxmlformats.org/officeDocument/2006/relationships/customXml" Target="../ink/ink35.xml"/><Relationship Id="rId30" Type="http://schemas.openxmlformats.org/officeDocument/2006/relationships/customXml" Target="../ink/ink43.xml"/><Relationship Id="rId35" Type="http://schemas.openxmlformats.org/officeDocument/2006/relationships/image" Target="../media/image51.png"/><Relationship Id="rId56" Type="http://schemas.openxmlformats.org/officeDocument/2006/relationships/image" Target="../media/image61.png"/><Relationship Id="rId77" Type="http://schemas.openxmlformats.org/officeDocument/2006/relationships/customXml" Target="../ink/ink67.xml"/><Relationship Id="rId100" Type="http://schemas.openxmlformats.org/officeDocument/2006/relationships/image" Target="../media/image83.png"/><Relationship Id="rId105" Type="http://schemas.openxmlformats.org/officeDocument/2006/relationships/customXml" Target="../ink/ink81.xml"/><Relationship Id="rId126" Type="http://schemas.openxmlformats.org/officeDocument/2006/relationships/image" Target="../media/image96.png"/><Relationship Id="rId8" Type="http://schemas.openxmlformats.org/officeDocument/2006/relationships/customXml" Target="../ink/ink32.xml"/><Relationship Id="rId51" Type="http://schemas.openxmlformats.org/officeDocument/2006/relationships/customXml" Target="../ink/ink54.xml"/><Relationship Id="rId72" Type="http://schemas.openxmlformats.org/officeDocument/2006/relationships/image" Target="../media/image69.png"/><Relationship Id="rId93" Type="http://schemas.openxmlformats.org/officeDocument/2006/relationships/customXml" Target="../ink/ink75.xml"/><Relationship Id="rId98" Type="http://schemas.openxmlformats.org/officeDocument/2006/relationships/image" Target="../media/image82.png"/><Relationship Id="rId121" Type="http://schemas.openxmlformats.org/officeDocument/2006/relationships/customXml" Target="../ink/ink89.xml"/><Relationship Id="rId142" Type="http://schemas.openxmlformats.org/officeDocument/2006/relationships/image" Target="../media/image104.png"/><Relationship Id="rId3" Type="http://schemas.openxmlformats.org/officeDocument/2006/relationships/image" Target="../media/image36.jpeg"/><Relationship Id="rId25" Type="http://schemas.openxmlformats.org/officeDocument/2006/relationships/image" Target="../media/image47.png"/><Relationship Id="rId46" Type="http://schemas.openxmlformats.org/officeDocument/2006/relationships/image" Target="../media/image56.png"/><Relationship Id="rId67" Type="http://schemas.openxmlformats.org/officeDocument/2006/relationships/customXml" Target="../ink/ink62.xml"/><Relationship Id="rId116" Type="http://schemas.openxmlformats.org/officeDocument/2006/relationships/image" Target="../media/image91.png"/><Relationship Id="rId137" Type="http://schemas.openxmlformats.org/officeDocument/2006/relationships/customXml" Target="../ink/ink97.xml"/><Relationship Id="rId20" Type="http://schemas.openxmlformats.org/officeDocument/2006/relationships/customXml" Target="../ink/ink38.xml"/><Relationship Id="rId41" Type="http://schemas.openxmlformats.org/officeDocument/2006/relationships/customXml" Target="../ink/ink49.xml"/><Relationship Id="rId62" Type="http://schemas.openxmlformats.org/officeDocument/2006/relationships/image" Target="../media/image64.png"/><Relationship Id="rId83" Type="http://schemas.openxmlformats.org/officeDocument/2006/relationships/customXml" Target="../ink/ink70.xml"/><Relationship Id="rId88" Type="http://schemas.openxmlformats.org/officeDocument/2006/relationships/image" Target="../media/image77.png"/><Relationship Id="rId111" Type="http://schemas.openxmlformats.org/officeDocument/2006/relationships/customXml" Target="../ink/ink84.xml"/><Relationship Id="rId132" Type="http://schemas.openxmlformats.org/officeDocument/2006/relationships/image" Target="../media/image99.png"/><Relationship Id="rId15" Type="http://schemas.openxmlformats.org/officeDocument/2006/relationships/image" Target="../media/image42.png"/><Relationship Id="rId36" Type="http://schemas.openxmlformats.org/officeDocument/2006/relationships/customXml" Target="../ink/ink46.xml"/><Relationship Id="rId57" Type="http://schemas.openxmlformats.org/officeDocument/2006/relationships/customXml" Target="../ink/ink57.xml"/><Relationship Id="rId106" Type="http://schemas.openxmlformats.org/officeDocument/2006/relationships/image" Target="../media/image86.png"/><Relationship Id="rId127" Type="http://schemas.openxmlformats.org/officeDocument/2006/relationships/customXml" Target="../ink/ink92.xml"/><Relationship Id="rId10" Type="http://schemas.openxmlformats.org/officeDocument/2006/relationships/customXml" Target="../ink/ink33.xml"/><Relationship Id="rId31" Type="http://schemas.openxmlformats.org/officeDocument/2006/relationships/image" Target="../media/image1.png"/><Relationship Id="rId52" Type="http://schemas.openxmlformats.org/officeDocument/2006/relationships/image" Target="../media/image59.png"/><Relationship Id="rId73" Type="http://schemas.openxmlformats.org/officeDocument/2006/relationships/customXml" Target="../ink/ink65.xml"/><Relationship Id="rId78" Type="http://schemas.openxmlformats.org/officeDocument/2006/relationships/image" Target="../media/image72.png"/><Relationship Id="rId94" Type="http://schemas.openxmlformats.org/officeDocument/2006/relationships/image" Target="../media/image80.png"/><Relationship Id="rId99" Type="http://schemas.openxmlformats.org/officeDocument/2006/relationships/customXml" Target="../ink/ink78.xml"/><Relationship Id="rId101" Type="http://schemas.openxmlformats.org/officeDocument/2006/relationships/customXml" Target="../ink/ink79.xml"/><Relationship Id="rId122" Type="http://schemas.openxmlformats.org/officeDocument/2006/relationships/image" Target="../media/image94.png"/><Relationship Id="rId143" Type="http://schemas.openxmlformats.org/officeDocument/2006/relationships/customXml" Target="../ink/ink100.xml"/><Relationship Id="rId4" Type="http://schemas.openxmlformats.org/officeDocument/2006/relationships/customXml" Target="../ink/ink30.xml"/><Relationship Id="rId9" Type="http://schemas.openxmlformats.org/officeDocument/2006/relationships/image" Target="../media/image39.png"/><Relationship Id="rId26" Type="http://schemas.openxmlformats.org/officeDocument/2006/relationships/customXml" Target="../ink/ink41.xml"/><Relationship Id="rId47" Type="http://schemas.openxmlformats.org/officeDocument/2006/relationships/customXml" Target="../ink/ink52.xml"/><Relationship Id="rId68" Type="http://schemas.openxmlformats.org/officeDocument/2006/relationships/image" Target="../media/image67.png"/><Relationship Id="rId89" Type="http://schemas.openxmlformats.org/officeDocument/2006/relationships/customXml" Target="../ink/ink73.xml"/><Relationship Id="rId112" Type="http://schemas.openxmlformats.org/officeDocument/2006/relationships/image" Target="../media/image89.png"/><Relationship Id="rId133" Type="http://schemas.openxmlformats.org/officeDocument/2006/relationships/customXml" Target="../ink/ink95.xml"/><Relationship Id="rId16" Type="http://schemas.openxmlformats.org/officeDocument/2006/relationships/customXml" Target="../ink/ink36.xml"/><Relationship Id="rId37" Type="http://schemas.openxmlformats.org/officeDocument/2006/relationships/image" Target="../media/image52.png"/><Relationship Id="rId58" Type="http://schemas.openxmlformats.org/officeDocument/2006/relationships/image" Target="../media/image62.png"/><Relationship Id="rId79" Type="http://schemas.openxmlformats.org/officeDocument/2006/relationships/customXml" Target="../ink/ink68.xml"/><Relationship Id="rId102" Type="http://schemas.openxmlformats.org/officeDocument/2006/relationships/image" Target="../media/image84.png"/><Relationship Id="rId123" Type="http://schemas.openxmlformats.org/officeDocument/2006/relationships/customXml" Target="../ink/ink90.xml"/><Relationship Id="rId14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.png"/><Relationship Id="rId21" Type="http://schemas.openxmlformats.org/officeDocument/2006/relationships/image" Target="../media/image117.png"/><Relationship Id="rId42" Type="http://schemas.openxmlformats.org/officeDocument/2006/relationships/customXml" Target="../ink/ink121.xml"/><Relationship Id="rId63" Type="http://schemas.openxmlformats.org/officeDocument/2006/relationships/image" Target="../media/image137.png"/><Relationship Id="rId84" Type="http://schemas.openxmlformats.org/officeDocument/2006/relationships/customXml" Target="../ink/ink143.xml"/><Relationship Id="rId138" Type="http://schemas.openxmlformats.org/officeDocument/2006/relationships/image" Target="../media/image173.png"/><Relationship Id="rId107" Type="http://schemas.openxmlformats.org/officeDocument/2006/relationships/image" Target="../media/image158.png"/><Relationship Id="rId11" Type="http://schemas.openxmlformats.org/officeDocument/2006/relationships/image" Target="../media/image112.png"/><Relationship Id="rId32" Type="http://schemas.openxmlformats.org/officeDocument/2006/relationships/customXml" Target="../ink/ink116.xml"/><Relationship Id="rId53" Type="http://schemas.openxmlformats.org/officeDocument/2006/relationships/image" Target="../media/image132.png"/><Relationship Id="rId74" Type="http://schemas.openxmlformats.org/officeDocument/2006/relationships/customXml" Target="../ink/ink137.xml"/><Relationship Id="rId128" Type="http://schemas.openxmlformats.org/officeDocument/2006/relationships/image" Target="../media/image168.png"/><Relationship Id="rId5" Type="http://schemas.openxmlformats.org/officeDocument/2006/relationships/image" Target="../media/image109.png"/><Relationship Id="rId90" Type="http://schemas.openxmlformats.org/officeDocument/2006/relationships/customXml" Target="../ink/ink146.xml"/><Relationship Id="rId95" Type="http://schemas.openxmlformats.org/officeDocument/2006/relationships/image" Target="../media/image152.png"/><Relationship Id="rId22" Type="http://schemas.openxmlformats.org/officeDocument/2006/relationships/customXml" Target="../ink/ink111.xml"/><Relationship Id="rId27" Type="http://schemas.openxmlformats.org/officeDocument/2006/relationships/image" Target="../media/image120.png"/><Relationship Id="rId43" Type="http://schemas.openxmlformats.org/officeDocument/2006/relationships/image" Target="../media/image1.png"/><Relationship Id="rId48" Type="http://schemas.openxmlformats.org/officeDocument/2006/relationships/customXml" Target="../ink/ink124.xml"/><Relationship Id="rId64" Type="http://schemas.openxmlformats.org/officeDocument/2006/relationships/customXml" Target="../ink/ink132.xml"/><Relationship Id="rId69" Type="http://schemas.openxmlformats.org/officeDocument/2006/relationships/image" Target="../media/image140.png"/><Relationship Id="rId113" Type="http://schemas.openxmlformats.org/officeDocument/2006/relationships/image" Target="../media/image161.png"/><Relationship Id="rId118" Type="http://schemas.openxmlformats.org/officeDocument/2006/relationships/customXml" Target="../ink/ink160.xml"/><Relationship Id="rId134" Type="http://schemas.openxmlformats.org/officeDocument/2006/relationships/image" Target="../media/image171.png"/><Relationship Id="rId139" Type="http://schemas.openxmlformats.org/officeDocument/2006/relationships/customXml" Target="../ink/ink171.xml"/><Relationship Id="rId80" Type="http://schemas.openxmlformats.org/officeDocument/2006/relationships/image" Target="../media/image145.png"/><Relationship Id="rId85" Type="http://schemas.openxmlformats.org/officeDocument/2006/relationships/image" Target="../media/image147.png"/><Relationship Id="rId12" Type="http://schemas.openxmlformats.org/officeDocument/2006/relationships/customXml" Target="../ink/ink106.xml"/><Relationship Id="rId17" Type="http://schemas.openxmlformats.org/officeDocument/2006/relationships/image" Target="../media/image115.png"/><Relationship Id="rId33" Type="http://schemas.openxmlformats.org/officeDocument/2006/relationships/image" Target="../media/image123.png"/><Relationship Id="rId38" Type="http://schemas.openxmlformats.org/officeDocument/2006/relationships/customXml" Target="../ink/ink119.xml"/><Relationship Id="rId59" Type="http://schemas.openxmlformats.org/officeDocument/2006/relationships/image" Target="../media/image135.png"/><Relationship Id="rId103" Type="http://schemas.openxmlformats.org/officeDocument/2006/relationships/image" Target="../media/image156.png"/><Relationship Id="rId108" Type="http://schemas.openxmlformats.org/officeDocument/2006/relationships/customXml" Target="../ink/ink155.xml"/><Relationship Id="rId124" Type="http://schemas.openxmlformats.org/officeDocument/2006/relationships/customXml" Target="../ink/ink163.xml"/><Relationship Id="rId129" Type="http://schemas.openxmlformats.org/officeDocument/2006/relationships/customXml" Target="../ink/ink166.xml"/><Relationship Id="rId54" Type="http://schemas.openxmlformats.org/officeDocument/2006/relationships/customXml" Target="../ink/ink127.xml"/><Relationship Id="rId70" Type="http://schemas.openxmlformats.org/officeDocument/2006/relationships/customXml" Target="../ink/ink135.xml"/><Relationship Id="rId75" Type="http://schemas.openxmlformats.org/officeDocument/2006/relationships/customXml" Target="../ink/ink138.xml"/><Relationship Id="rId91" Type="http://schemas.openxmlformats.org/officeDocument/2006/relationships/image" Target="../media/image150.png"/><Relationship Id="rId96" Type="http://schemas.openxmlformats.org/officeDocument/2006/relationships/customXml" Target="../ink/ink149.xml"/><Relationship Id="rId140" Type="http://schemas.openxmlformats.org/officeDocument/2006/relationships/image" Target="../media/image174.png"/><Relationship Id="rId145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3.xml"/><Relationship Id="rId23" Type="http://schemas.openxmlformats.org/officeDocument/2006/relationships/image" Target="../media/image118.png"/><Relationship Id="rId28" Type="http://schemas.openxmlformats.org/officeDocument/2006/relationships/customXml" Target="../ink/ink114.xml"/><Relationship Id="rId49" Type="http://schemas.openxmlformats.org/officeDocument/2006/relationships/image" Target="../media/image130.png"/><Relationship Id="rId114" Type="http://schemas.openxmlformats.org/officeDocument/2006/relationships/customXml" Target="../ink/ink158.xml"/><Relationship Id="rId119" Type="http://schemas.openxmlformats.org/officeDocument/2006/relationships/image" Target="../media/image164.png"/><Relationship Id="rId44" Type="http://schemas.openxmlformats.org/officeDocument/2006/relationships/customXml" Target="../ink/ink122.xml"/><Relationship Id="rId60" Type="http://schemas.openxmlformats.org/officeDocument/2006/relationships/customXml" Target="../ink/ink130.xml"/><Relationship Id="rId65" Type="http://schemas.openxmlformats.org/officeDocument/2006/relationships/image" Target="../media/image138.png"/><Relationship Id="rId81" Type="http://schemas.openxmlformats.org/officeDocument/2006/relationships/customXml" Target="../ink/ink141.xml"/><Relationship Id="rId86" Type="http://schemas.openxmlformats.org/officeDocument/2006/relationships/customXml" Target="../ink/ink144.xml"/><Relationship Id="rId130" Type="http://schemas.openxmlformats.org/officeDocument/2006/relationships/image" Target="../media/image169.png"/><Relationship Id="rId135" Type="http://schemas.openxmlformats.org/officeDocument/2006/relationships/customXml" Target="../ink/ink169.xml"/><Relationship Id="rId13" Type="http://schemas.openxmlformats.org/officeDocument/2006/relationships/image" Target="../media/image113.png"/><Relationship Id="rId18" Type="http://schemas.openxmlformats.org/officeDocument/2006/relationships/customXml" Target="../ink/ink109.xml"/><Relationship Id="rId39" Type="http://schemas.openxmlformats.org/officeDocument/2006/relationships/image" Target="../media/image126.png"/><Relationship Id="rId109" Type="http://schemas.openxmlformats.org/officeDocument/2006/relationships/image" Target="../media/image159.png"/><Relationship Id="rId34" Type="http://schemas.openxmlformats.org/officeDocument/2006/relationships/customXml" Target="../ink/ink117.xml"/><Relationship Id="rId50" Type="http://schemas.openxmlformats.org/officeDocument/2006/relationships/customXml" Target="../ink/ink125.xml"/><Relationship Id="rId55" Type="http://schemas.openxmlformats.org/officeDocument/2006/relationships/image" Target="../media/image133.png"/><Relationship Id="rId76" Type="http://schemas.openxmlformats.org/officeDocument/2006/relationships/image" Target="../media/image143.png"/><Relationship Id="rId97" Type="http://schemas.openxmlformats.org/officeDocument/2006/relationships/image" Target="../media/image153.png"/><Relationship Id="rId104" Type="http://schemas.openxmlformats.org/officeDocument/2006/relationships/customXml" Target="../ink/ink153.xml"/><Relationship Id="rId120" Type="http://schemas.openxmlformats.org/officeDocument/2006/relationships/customXml" Target="../ink/ink161.xml"/><Relationship Id="rId125" Type="http://schemas.openxmlformats.org/officeDocument/2006/relationships/image" Target="../media/image167.png"/><Relationship Id="rId141" Type="http://schemas.openxmlformats.org/officeDocument/2006/relationships/customXml" Target="../ink/ink172.xml"/><Relationship Id="rId146" Type="http://schemas.openxmlformats.org/officeDocument/2006/relationships/customXml" Target="../ink/ink175.xml"/><Relationship Id="rId7" Type="http://schemas.openxmlformats.org/officeDocument/2006/relationships/image" Target="../media/image110.png"/><Relationship Id="rId71" Type="http://schemas.openxmlformats.org/officeDocument/2006/relationships/image" Target="../media/image141.png"/><Relationship Id="rId92" Type="http://schemas.openxmlformats.org/officeDocument/2006/relationships/customXml" Target="../ink/ink147.xml"/><Relationship Id="rId2" Type="http://schemas.openxmlformats.org/officeDocument/2006/relationships/image" Target="../media/image107.jpeg"/><Relationship Id="rId29" Type="http://schemas.openxmlformats.org/officeDocument/2006/relationships/image" Target="../media/image121.png"/><Relationship Id="rId24" Type="http://schemas.openxmlformats.org/officeDocument/2006/relationships/customXml" Target="../ink/ink112.xml"/><Relationship Id="rId40" Type="http://schemas.openxmlformats.org/officeDocument/2006/relationships/customXml" Target="../ink/ink120.xml"/><Relationship Id="rId45" Type="http://schemas.openxmlformats.org/officeDocument/2006/relationships/image" Target="../media/image128.png"/><Relationship Id="rId66" Type="http://schemas.openxmlformats.org/officeDocument/2006/relationships/customXml" Target="../ink/ink133.xml"/><Relationship Id="rId87" Type="http://schemas.openxmlformats.org/officeDocument/2006/relationships/image" Target="../media/image148.png"/><Relationship Id="rId110" Type="http://schemas.openxmlformats.org/officeDocument/2006/relationships/customXml" Target="../ink/ink156.xml"/><Relationship Id="rId115" Type="http://schemas.openxmlformats.org/officeDocument/2006/relationships/image" Target="../media/image162.png"/><Relationship Id="rId131" Type="http://schemas.openxmlformats.org/officeDocument/2006/relationships/customXml" Target="../ink/ink167.xml"/><Relationship Id="rId136" Type="http://schemas.openxmlformats.org/officeDocument/2006/relationships/image" Target="../media/image172.png"/><Relationship Id="rId61" Type="http://schemas.openxmlformats.org/officeDocument/2006/relationships/image" Target="../media/image136.png"/><Relationship Id="rId82" Type="http://schemas.openxmlformats.org/officeDocument/2006/relationships/image" Target="../media/image146.png"/><Relationship Id="rId19" Type="http://schemas.openxmlformats.org/officeDocument/2006/relationships/image" Target="../media/image116.png"/><Relationship Id="rId14" Type="http://schemas.openxmlformats.org/officeDocument/2006/relationships/customXml" Target="../ink/ink107.xml"/><Relationship Id="rId30" Type="http://schemas.openxmlformats.org/officeDocument/2006/relationships/customXml" Target="../ink/ink115.xml"/><Relationship Id="rId35" Type="http://schemas.openxmlformats.org/officeDocument/2006/relationships/image" Target="../media/image124.png"/><Relationship Id="rId56" Type="http://schemas.openxmlformats.org/officeDocument/2006/relationships/customXml" Target="../ink/ink128.xml"/><Relationship Id="rId77" Type="http://schemas.openxmlformats.org/officeDocument/2006/relationships/customXml" Target="../ink/ink139.xml"/><Relationship Id="rId100" Type="http://schemas.openxmlformats.org/officeDocument/2006/relationships/customXml" Target="../ink/ink151.xml"/><Relationship Id="rId105" Type="http://schemas.openxmlformats.org/officeDocument/2006/relationships/image" Target="../media/image157.png"/><Relationship Id="rId126" Type="http://schemas.openxmlformats.org/officeDocument/2006/relationships/customXml" Target="../ink/ink164.xml"/><Relationship Id="rId147" Type="http://schemas.openxmlformats.org/officeDocument/2006/relationships/image" Target="../media/image177.png"/><Relationship Id="rId8" Type="http://schemas.openxmlformats.org/officeDocument/2006/relationships/customXml" Target="../ink/ink104.xml"/><Relationship Id="rId51" Type="http://schemas.openxmlformats.org/officeDocument/2006/relationships/image" Target="../media/image131.png"/><Relationship Id="rId72" Type="http://schemas.openxmlformats.org/officeDocument/2006/relationships/customXml" Target="../ink/ink136.xml"/><Relationship Id="rId93" Type="http://schemas.openxmlformats.org/officeDocument/2006/relationships/image" Target="../media/image151.png"/><Relationship Id="rId98" Type="http://schemas.openxmlformats.org/officeDocument/2006/relationships/customXml" Target="../ink/ink150.xml"/><Relationship Id="rId121" Type="http://schemas.openxmlformats.org/officeDocument/2006/relationships/image" Target="../media/image165.png"/><Relationship Id="rId142" Type="http://schemas.openxmlformats.org/officeDocument/2006/relationships/image" Target="../media/image175.png"/><Relationship Id="rId3" Type="http://schemas.openxmlformats.org/officeDocument/2006/relationships/image" Target="../media/image108.jpg"/><Relationship Id="rId25" Type="http://schemas.openxmlformats.org/officeDocument/2006/relationships/image" Target="../media/image119.png"/><Relationship Id="rId46" Type="http://schemas.openxmlformats.org/officeDocument/2006/relationships/customXml" Target="../ink/ink123.xml"/><Relationship Id="rId67" Type="http://schemas.openxmlformats.org/officeDocument/2006/relationships/image" Target="../media/image139.png"/><Relationship Id="rId116" Type="http://schemas.openxmlformats.org/officeDocument/2006/relationships/customXml" Target="../ink/ink159.xml"/><Relationship Id="rId137" Type="http://schemas.openxmlformats.org/officeDocument/2006/relationships/customXml" Target="../ink/ink170.xml"/><Relationship Id="rId20" Type="http://schemas.openxmlformats.org/officeDocument/2006/relationships/customXml" Target="../ink/ink110.xml"/><Relationship Id="rId41" Type="http://schemas.openxmlformats.org/officeDocument/2006/relationships/image" Target="../media/image127.png"/><Relationship Id="rId62" Type="http://schemas.openxmlformats.org/officeDocument/2006/relationships/customXml" Target="../ink/ink131.xml"/><Relationship Id="rId83" Type="http://schemas.openxmlformats.org/officeDocument/2006/relationships/customXml" Target="../ink/ink142.xml"/><Relationship Id="rId88" Type="http://schemas.openxmlformats.org/officeDocument/2006/relationships/customXml" Target="../ink/ink145.xml"/><Relationship Id="rId111" Type="http://schemas.openxmlformats.org/officeDocument/2006/relationships/image" Target="../media/image160.png"/><Relationship Id="rId132" Type="http://schemas.openxmlformats.org/officeDocument/2006/relationships/image" Target="../media/image170.png"/><Relationship Id="rId15" Type="http://schemas.openxmlformats.org/officeDocument/2006/relationships/image" Target="../media/image114.png"/><Relationship Id="rId36" Type="http://schemas.openxmlformats.org/officeDocument/2006/relationships/customXml" Target="../ink/ink118.xml"/><Relationship Id="rId57" Type="http://schemas.openxmlformats.org/officeDocument/2006/relationships/image" Target="../media/image134.png"/><Relationship Id="rId106" Type="http://schemas.openxmlformats.org/officeDocument/2006/relationships/customXml" Target="../ink/ink154.xml"/><Relationship Id="rId127" Type="http://schemas.openxmlformats.org/officeDocument/2006/relationships/customXml" Target="../ink/ink165.xml"/><Relationship Id="rId10" Type="http://schemas.openxmlformats.org/officeDocument/2006/relationships/customXml" Target="../ink/ink105.xml"/><Relationship Id="rId31" Type="http://schemas.openxmlformats.org/officeDocument/2006/relationships/image" Target="../media/image122.png"/><Relationship Id="rId52" Type="http://schemas.openxmlformats.org/officeDocument/2006/relationships/customXml" Target="../ink/ink126.xml"/><Relationship Id="rId73" Type="http://schemas.openxmlformats.org/officeDocument/2006/relationships/image" Target="../media/image142.png"/><Relationship Id="rId78" Type="http://schemas.openxmlformats.org/officeDocument/2006/relationships/image" Target="../media/image144.png"/><Relationship Id="rId94" Type="http://schemas.openxmlformats.org/officeDocument/2006/relationships/customXml" Target="../ink/ink148.xml"/><Relationship Id="rId99" Type="http://schemas.openxmlformats.org/officeDocument/2006/relationships/image" Target="../media/image154.png"/><Relationship Id="rId101" Type="http://schemas.openxmlformats.org/officeDocument/2006/relationships/image" Target="../media/image155.png"/><Relationship Id="rId122" Type="http://schemas.openxmlformats.org/officeDocument/2006/relationships/customXml" Target="../ink/ink162.xml"/><Relationship Id="rId143" Type="http://schemas.openxmlformats.org/officeDocument/2006/relationships/customXml" Target="../ink/ink173.xml"/><Relationship Id="rId4" Type="http://schemas.openxmlformats.org/officeDocument/2006/relationships/customXml" Target="../ink/ink102.xml"/><Relationship Id="rId9" Type="http://schemas.openxmlformats.org/officeDocument/2006/relationships/image" Target="../media/image111.png"/><Relationship Id="rId26" Type="http://schemas.openxmlformats.org/officeDocument/2006/relationships/customXml" Target="../ink/ink113.xml"/><Relationship Id="rId47" Type="http://schemas.openxmlformats.org/officeDocument/2006/relationships/image" Target="../media/image129.png"/><Relationship Id="rId68" Type="http://schemas.openxmlformats.org/officeDocument/2006/relationships/customXml" Target="../ink/ink134.xml"/><Relationship Id="rId89" Type="http://schemas.openxmlformats.org/officeDocument/2006/relationships/image" Target="../media/image149.png"/><Relationship Id="rId112" Type="http://schemas.openxmlformats.org/officeDocument/2006/relationships/customXml" Target="../ink/ink157.xml"/><Relationship Id="rId133" Type="http://schemas.openxmlformats.org/officeDocument/2006/relationships/customXml" Target="../ink/ink168.xml"/><Relationship Id="rId16" Type="http://schemas.openxmlformats.org/officeDocument/2006/relationships/customXml" Target="../ink/ink108.xml"/><Relationship Id="rId37" Type="http://schemas.openxmlformats.org/officeDocument/2006/relationships/image" Target="../media/image125.png"/><Relationship Id="rId58" Type="http://schemas.openxmlformats.org/officeDocument/2006/relationships/customXml" Target="../ink/ink129.xml"/><Relationship Id="rId79" Type="http://schemas.openxmlformats.org/officeDocument/2006/relationships/customXml" Target="../ink/ink140.xml"/><Relationship Id="rId102" Type="http://schemas.openxmlformats.org/officeDocument/2006/relationships/customXml" Target="../ink/ink152.xml"/><Relationship Id="rId123" Type="http://schemas.openxmlformats.org/officeDocument/2006/relationships/image" Target="../media/image166.png"/><Relationship Id="rId144" Type="http://schemas.openxmlformats.org/officeDocument/2006/relationships/customXml" Target="../ink/ink17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0.png"/><Relationship Id="rId21" Type="http://schemas.openxmlformats.org/officeDocument/2006/relationships/customXml" Target="../ink/ink185.xml"/><Relationship Id="rId42" Type="http://schemas.openxmlformats.org/officeDocument/2006/relationships/image" Target="../media/image198.png"/><Relationship Id="rId47" Type="http://schemas.openxmlformats.org/officeDocument/2006/relationships/customXml" Target="../ink/ink198.xml"/><Relationship Id="rId63" Type="http://schemas.openxmlformats.org/officeDocument/2006/relationships/customXml" Target="../ink/ink206.xml"/><Relationship Id="rId68" Type="http://schemas.openxmlformats.org/officeDocument/2006/relationships/image" Target="../media/image210.png"/><Relationship Id="rId7" Type="http://schemas.openxmlformats.org/officeDocument/2006/relationships/customXml" Target="../ink/ink178.xml"/><Relationship Id="rId71" Type="http://schemas.openxmlformats.org/officeDocument/2006/relationships/customXml" Target="../ink/ink210.xml"/><Relationship Id="rId2" Type="http://schemas.openxmlformats.org/officeDocument/2006/relationships/image" Target="../media/image178.jpg"/><Relationship Id="rId16" Type="http://schemas.openxmlformats.org/officeDocument/2006/relationships/image" Target="../media/image185.png"/><Relationship Id="rId29" Type="http://schemas.openxmlformats.org/officeDocument/2006/relationships/customXml" Target="../ink/ink189.xml"/><Relationship Id="rId11" Type="http://schemas.openxmlformats.org/officeDocument/2006/relationships/customXml" Target="../ink/ink180.xml"/><Relationship Id="rId24" Type="http://schemas.openxmlformats.org/officeDocument/2006/relationships/image" Target="../media/image189.png"/><Relationship Id="rId32" Type="http://schemas.openxmlformats.org/officeDocument/2006/relationships/image" Target="../media/image193.png"/><Relationship Id="rId37" Type="http://schemas.openxmlformats.org/officeDocument/2006/relationships/customXml" Target="../ink/ink193.xml"/><Relationship Id="rId40" Type="http://schemas.openxmlformats.org/officeDocument/2006/relationships/image" Target="../media/image197.png"/><Relationship Id="rId45" Type="http://schemas.openxmlformats.org/officeDocument/2006/relationships/customXml" Target="../ink/ink197.xml"/><Relationship Id="rId53" Type="http://schemas.openxmlformats.org/officeDocument/2006/relationships/customXml" Target="../ink/ink201.xml"/><Relationship Id="rId58" Type="http://schemas.openxmlformats.org/officeDocument/2006/relationships/image" Target="../media/image205.png"/><Relationship Id="rId66" Type="http://schemas.openxmlformats.org/officeDocument/2006/relationships/image" Target="../media/image209.png"/><Relationship Id="rId5" Type="http://schemas.openxmlformats.org/officeDocument/2006/relationships/customXml" Target="../ink/ink177.xml"/><Relationship Id="rId61" Type="http://schemas.openxmlformats.org/officeDocument/2006/relationships/customXml" Target="../ink/ink205.xml"/><Relationship Id="rId19" Type="http://schemas.openxmlformats.org/officeDocument/2006/relationships/customXml" Target="../ink/ink184.xml"/><Relationship Id="rId14" Type="http://schemas.openxmlformats.org/officeDocument/2006/relationships/image" Target="../media/image184.png"/><Relationship Id="rId22" Type="http://schemas.openxmlformats.org/officeDocument/2006/relationships/image" Target="../media/image188.png"/><Relationship Id="rId27" Type="http://schemas.openxmlformats.org/officeDocument/2006/relationships/customXml" Target="../ink/ink188.xml"/><Relationship Id="rId30" Type="http://schemas.openxmlformats.org/officeDocument/2006/relationships/image" Target="../media/image192.png"/><Relationship Id="rId35" Type="http://schemas.openxmlformats.org/officeDocument/2006/relationships/customXml" Target="../ink/ink192.xml"/><Relationship Id="rId43" Type="http://schemas.openxmlformats.org/officeDocument/2006/relationships/customXml" Target="../ink/ink196.xml"/><Relationship Id="rId48" Type="http://schemas.openxmlformats.org/officeDocument/2006/relationships/image" Target="../media/image200.png"/><Relationship Id="rId56" Type="http://schemas.openxmlformats.org/officeDocument/2006/relationships/image" Target="../media/image204.png"/><Relationship Id="rId64" Type="http://schemas.openxmlformats.org/officeDocument/2006/relationships/image" Target="../media/image208.png"/><Relationship Id="rId69" Type="http://schemas.openxmlformats.org/officeDocument/2006/relationships/customXml" Target="../ink/ink209.xml"/><Relationship Id="rId8" Type="http://schemas.openxmlformats.org/officeDocument/2006/relationships/image" Target="../media/image181.png"/><Relationship Id="rId51" Type="http://schemas.openxmlformats.org/officeDocument/2006/relationships/customXml" Target="../ink/ink200.xml"/><Relationship Id="rId72" Type="http://schemas.openxmlformats.org/officeDocument/2006/relationships/image" Target="../media/image212.png"/><Relationship Id="rId3" Type="http://schemas.openxmlformats.org/officeDocument/2006/relationships/customXml" Target="../ink/ink176.xml"/><Relationship Id="rId12" Type="http://schemas.openxmlformats.org/officeDocument/2006/relationships/image" Target="../media/image183.png"/><Relationship Id="rId17" Type="http://schemas.openxmlformats.org/officeDocument/2006/relationships/customXml" Target="../ink/ink183.xml"/><Relationship Id="rId25" Type="http://schemas.openxmlformats.org/officeDocument/2006/relationships/customXml" Target="../ink/ink187.xml"/><Relationship Id="rId33" Type="http://schemas.openxmlformats.org/officeDocument/2006/relationships/customXml" Target="../ink/ink191.xml"/><Relationship Id="rId38" Type="http://schemas.openxmlformats.org/officeDocument/2006/relationships/image" Target="../media/image196.png"/><Relationship Id="rId46" Type="http://schemas.openxmlformats.org/officeDocument/2006/relationships/image" Target="../media/image1.png"/><Relationship Id="rId59" Type="http://schemas.openxmlformats.org/officeDocument/2006/relationships/customXml" Target="../ink/ink204.xml"/><Relationship Id="rId67" Type="http://schemas.openxmlformats.org/officeDocument/2006/relationships/customXml" Target="../ink/ink208.xml"/><Relationship Id="rId20" Type="http://schemas.openxmlformats.org/officeDocument/2006/relationships/image" Target="../media/image187.png"/><Relationship Id="rId41" Type="http://schemas.openxmlformats.org/officeDocument/2006/relationships/customXml" Target="../ink/ink195.xml"/><Relationship Id="rId54" Type="http://schemas.openxmlformats.org/officeDocument/2006/relationships/image" Target="../media/image203.png"/><Relationship Id="rId62" Type="http://schemas.openxmlformats.org/officeDocument/2006/relationships/image" Target="../media/image207.png"/><Relationship Id="rId70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5" Type="http://schemas.openxmlformats.org/officeDocument/2006/relationships/customXml" Target="../ink/ink182.xml"/><Relationship Id="rId23" Type="http://schemas.openxmlformats.org/officeDocument/2006/relationships/customXml" Target="../ink/ink186.xml"/><Relationship Id="rId28" Type="http://schemas.openxmlformats.org/officeDocument/2006/relationships/image" Target="../media/image191.png"/><Relationship Id="rId36" Type="http://schemas.openxmlformats.org/officeDocument/2006/relationships/image" Target="../media/image195.png"/><Relationship Id="rId49" Type="http://schemas.openxmlformats.org/officeDocument/2006/relationships/customXml" Target="../ink/ink199.xml"/><Relationship Id="rId57" Type="http://schemas.openxmlformats.org/officeDocument/2006/relationships/customXml" Target="../ink/ink203.xml"/><Relationship Id="rId10" Type="http://schemas.openxmlformats.org/officeDocument/2006/relationships/image" Target="../media/image182.png"/><Relationship Id="rId31" Type="http://schemas.openxmlformats.org/officeDocument/2006/relationships/customXml" Target="../ink/ink190.xml"/><Relationship Id="rId44" Type="http://schemas.openxmlformats.org/officeDocument/2006/relationships/image" Target="../media/image199.png"/><Relationship Id="rId52" Type="http://schemas.openxmlformats.org/officeDocument/2006/relationships/image" Target="../media/image202.png"/><Relationship Id="rId60" Type="http://schemas.openxmlformats.org/officeDocument/2006/relationships/image" Target="../media/image206.png"/><Relationship Id="rId65" Type="http://schemas.openxmlformats.org/officeDocument/2006/relationships/customXml" Target="../ink/ink207.xml"/><Relationship Id="rId4" Type="http://schemas.openxmlformats.org/officeDocument/2006/relationships/image" Target="../media/image179.png"/><Relationship Id="rId9" Type="http://schemas.openxmlformats.org/officeDocument/2006/relationships/customXml" Target="../ink/ink179.xml"/><Relationship Id="rId13" Type="http://schemas.openxmlformats.org/officeDocument/2006/relationships/customXml" Target="../ink/ink181.xml"/><Relationship Id="rId18" Type="http://schemas.openxmlformats.org/officeDocument/2006/relationships/image" Target="../media/image186.png"/><Relationship Id="rId39" Type="http://schemas.openxmlformats.org/officeDocument/2006/relationships/customXml" Target="../ink/ink194.xml"/><Relationship Id="rId34" Type="http://schemas.openxmlformats.org/officeDocument/2006/relationships/image" Target="../media/image194.png"/><Relationship Id="rId50" Type="http://schemas.openxmlformats.org/officeDocument/2006/relationships/image" Target="../media/image201.png"/><Relationship Id="rId55" Type="http://schemas.openxmlformats.org/officeDocument/2006/relationships/customXml" Target="../ink/ink20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2.xml"/><Relationship Id="rId21" Type="http://schemas.openxmlformats.org/officeDocument/2006/relationships/image" Target="../media/image1.png"/><Relationship Id="rId42" Type="http://schemas.openxmlformats.org/officeDocument/2006/relationships/customXml" Target="../ink/ink230.xml"/><Relationship Id="rId47" Type="http://schemas.openxmlformats.org/officeDocument/2006/relationships/customXml" Target="../ink/ink233.xml"/><Relationship Id="rId63" Type="http://schemas.openxmlformats.org/officeDocument/2006/relationships/customXml" Target="../ink/ink241.xml"/><Relationship Id="rId68" Type="http://schemas.openxmlformats.org/officeDocument/2006/relationships/customXml" Target="../ink/ink244.xml"/><Relationship Id="rId2" Type="http://schemas.openxmlformats.org/officeDocument/2006/relationships/image" Target="../media/image213.jpeg"/><Relationship Id="rId16" Type="http://schemas.openxmlformats.org/officeDocument/2006/relationships/customXml" Target="../ink/ink217.xml"/><Relationship Id="rId29" Type="http://schemas.openxmlformats.org/officeDocument/2006/relationships/image" Target="../media/image226.png"/><Relationship Id="rId11" Type="http://schemas.openxmlformats.org/officeDocument/2006/relationships/image" Target="../media/image218.png"/><Relationship Id="rId24" Type="http://schemas.openxmlformats.org/officeDocument/2006/relationships/customXml" Target="../ink/ink221.xml"/><Relationship Id="rId32" Type="http://schemas.openxmlformats.org/officeDocument/2006/relationships/customXml" Target="../ink/ink225.xml"/><Relationship Id="rId37" Type="http://schemas.openxmlformats.org/officeDocument/2006/relationships/image" Target="../media/image230.png"/><Relationship Id="rId40" Type="http://schemas.openxmlformats.org/officeDocument/2006/relationships/customXml" Target="../ink/ink229.xml"/><Relationship Id="rId45" Type="http://schemas.openxmlformats.org/officeDocument/2006/relationships/customXml" Target="../ink/ink232.xml"/><Relationship Id="rId53" Type="http://schemas.openxmlformats.org/officeDocument/2006/relationships/customXml" Target="../ink/ink236.xml"/><Relationship Id="rId58" Type="http://schemas.openxmlformats.org/officeDocument/2006/relationships/image" Target="../media/image240.png"/><Relationship Id="rId66" Type="http://schemas.openxmlformats.org/officeDocument/2006/relationships/image" Target="../media/image244.png"/><Relationship Id="rId74" Type="http://schemas.openxmlformats.org/officeDocument/2006/relationships/customXml" Target="../ink/ink247.xml"/><Relationship Id="rId5" Type="http://schemas.openxmlformats.org/officeDocument/2006/relationships/image" Target="../media/image215.png"/><Relationship Id="rId61" Type="http://schemas.openxmlformats.org/officeDocument/2006/relationships/customXml" Target="../ink/ink240.xml"/><Relationship Id="rId19" Type="http://schemas.openxmlformats.org/officeDocument/2006/relationships/image" Target="../media/image222.png"/><Relationship Id="rId14" Type="http://schemas.openxmlformats.org/officeDocument/2006/relationships/customXml" Target="../ink/ink216.xml"/><Relationship Id="rId22" Type="http://schemas.openxmlformats.org/officeDocument/2006/relationships/customXml" Target="../ink/ink220.xml"/><Relationship Id="rId27" Type="http://schemas.openxmlformats.org/officeDocument/2006/relationships/image" Target="../media/image225.png"/><Relationship Id="rId30" Type="http://schemas.openxmlformats.org/officeDocument/2006/relationships/customXml" Target="../ink/ink224.xml"/><Relationship Id="rId35" Type="http://schemas.openxmlformats.org/officeDocument/2006/relationships/image" Target="../media/image229.png"/><Relationship Id="rId43" Type="http://schemas.openxmlformats.org/officeDocument/2006/relationships/customXml" Target="../ink/ink231.xml"/><Relationship Id="rId48" Type="http://schemas.openxmlformats.org/officeDocument/2006/relationships/image" Target="../media/image235.png"/><Relationship Id="rId56" Type="http://schemas.openxmlformats.org/officeDocument/2006/relationships/image" Target="../media/image239.png"/><Relationship Id="rId64" Type="http://schemas.openxmlformats.org/officeDocument/2006/relationships/image" Target="../media/image243.png"/><Relationship Id="rId69" Type="http://schemas.openxmlformats.org/officeDocument/2006/relationships/image" Target="../media/image245.png"/><Relationship Id="rId8" Type="http://schemas.openxmlformats.org/officeDocument/2006/relationships/customXml" Target="../ink/ink213.xml"/><Relationship Id="rId51" Type="http://schemas.openxmlformats.org/officeDocument/2006/relationships/customXml" Target="../ink/ink235.xml"/><Relationship Id="rId72" Type="http://schemas.openxmlformats.org/officeDocument/2006/relationships/customXml" Target="../ink/ink246.xml"/><Relationship Id="rId3" Type="http://schemas.openxmlformats.org/officeDocument/2006/relationships/image" Target="../media/image214.jpg"/><Relationship Id="rId12" Type="http://schemas.openxmlformats.org/officeDocument/2006/relationships/customXml" Target="../ink/ink215.xml"/><Relationship Id="rId17" Type="http://schemas.openxmlformats.org/officeDocument/2006/relationships/image" Target="../media/image221.png"/><Relationship Id="rId25" Type="http://schemas.openxmlformats.org/officeDocument/2006/relationships/image" Target="../media/image224.png"/><Relationship Id="rId33" Type="http://schemas.openxmlformats.org/officeDocument/2006/relationships/image" Target="../media/image228.png"/><Relationship Id="rId38" Type="http://schemas.openxmlformats.org/officeDocument/2006/relationships/customXml" Target="../ink/ink228.xml"/><Relationship Id="rId46" Type="http://schemas.openxmlformats.org/officeDocument/2006/relationships/image" Target="../media/image234.png"/><Relationship Id="rId59" Type="http://schemas.openxmlformats.org/officeDocument/2006/relationships/customXml" Target="../ink/ink239.xml"/><Relationship Id="rId67" Type="http://schemas.openxmlformats.org/officeDocument/2006/relationships/customXml" Target="../ink/ink243.xml"/><Relationship Id="rId20" Type="http://schemas.openxmlformats.org/officeDocument/2006/relationships/customXml" Target="../ink/ink219.xml"/><Relationship Id="rId41" Type="http://schemas.openxmlformats.org/officeDocument/2006/relationships/image" Target="../media/image232.png"/><Relationship Id="rId54" Type="http://schemas.openxmlformats.org/officeDocument/2006/relationships/image" Target="../media/image238.png"/><Relationship Id="rId62" Type="http://schemas.openxmlformats.org/officeDocument/2006/relationships/image" Target="../media/image242.png"/><Relationship Id="rId70" Type="http://schemas.openxmlformats.org/officeDocument/2006/relationships/customXml" Target="../ink/ink245.xml"/><Relationship Id="rId75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2.xml"/><Relationship Id="rId15" Type="http://schemas.openxmlformats.org/officeDocument/2006/relationships/image" Target="../media/image220.png"/><Relationship Id="rId23" Type="http://schemas.openxmlformats.org/officeDocument/2006/relationships/image" Target="../media/image223.png"/><Relationship Id="rId28" Type="http://schemas.openxmlformats.org/officeDocument/2006/relationships/customXml" Target="../ink/ink223.xml"/><Relationship Id="rId36" Type="http://schemas.openxmlformats.org/officeDocument/2006/relationships/customXml" Target="../ink/ink227.xml"/><Relationship Id="rId49" Type="http://schemas.openxmlformats.org/officeDocument/2006/relationships/customXml" Target="../ink/ink234.xml"/><Relationship Id="rId57" Type="http://schemas.openxmlformats.org/officeDocument/2006/relationships/customXml" Target="../ink/ink238.xml"/><Relationship Id="rId10" Type="http://schemas.openxmlformats.org/officeDocument/2006/relationships/customXml" Target="../ink/ink214.xml"/><Relationship Id="rId31" Type="http://schemas.openxmlformats.org/officeDocument/2006/relationships/image" Target="../media/image227.png"/><Relationship Id="rId44" Type="http://schemas.openxmlformats.org/officeDocument/2006/relationships/image" Target="../media/image233.png"/><Relationship Id="rId52" Type="http://schemas.openxmlformats.org/officeDocument/2006/relationships/image" Target="../media/image237.png"/><Relationship Id="rId60" Type="http://schemas.openxmlformats.org/officeDocument/2006/relationships/image" Target="../media/image241.png"/><Relationship Id="rId65" Type="http://schemas.openxmlformats.org/officeDocument/2006/relationships/customXml" Target="../ink/ink242.xml"/><Relationship Id="rId73" Type="http://schemas.openxmlformats.org/officeDocument/2006/relationships/image" Target="../media/image247.png"/><Relationship Id="rId4" Type="http://schemas.openxmlformats.org/officeDocument/2006/relationships/customXml" Target="../ink/ink211.xml"/><Relationship Id="rId9" Type="http://schemas.openxmlformats.org/officeDocument/2006/relationships/image" Target="../media/image217.png"/><Relationship Id="rId13" Type="http://schemas.openxmlformats.org/officeDocument/2006/relationships/image" Target="../media/image219.png"/><Relationship Id="rId18" Type="http://schemas.openxmlformats.org/officeDocument/2006/relationships/customXml" Target="../ink/ink218.xml"/><Relationship Id="rId39" Type="http://schemas.openxmlformats.org/officeDocument/2006/relationships/image" Target="../media/image231.png"/><Relationship Id="rId34" Type="http://schemas.openxmlformats.org/officeDocument/2006/relationships/customXml" Target="../ink/ink226.xml"/><Relationship Id="rId50" Type="http://schemas.openxmlformats.org/officeDocument/2006/relationships/image" Target="../media/image236.png"/><Relationship Id="rId55" Type="http://schemas.openxmlformats.org/officeDocument/2006/relationships/customXml" Target="../ink/ink237.xml"/><Relationship Id="rId7" Type="http://schemas.openxmlformats.org/officeDocument/2006/relationships/image" Target="../media/image216.png"/><Relationship Id="rId71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0.png"/><Relationship Id="rId21" Type="http://schemas.openxmlformats.org/officeDocument/2006/relationships/customXml" Target="../ink/ink257.xml"/><Relationship Id="rId42" Type="http://schemas.openxmlformats.org/officeDocument/2006/relationships/image" Target="../media/image268.png"/><Relationship Id="rId47" Type="http://schemas.openxmlformats.org/officeDocument/2006/relationships/customXml" Target="../ink/ink270.xml"/><Relationship Id="rId63" Type="http://schemas.openxmlformats.org/officeDocument/2006/relationships/customXml" Target="../ink/ink278.xml"/><Relationship Id="rId68" Type="http://schemas.openxmlformats.org/officeDocument/2006/relationships/image" Target="../media/image281.png"/><Relationship Id="rId2" Type="http://schemas.openxmlformats.org/officeDocument/2006/relationships/image" Target="../media/image249.jpeg"/><Relationship Id="rId16" Type="http://schemas.openxmlformats.org/officeDocument/2006/relationships/image" Target="../media/image255.png"/><Relationship Id="rId29" Type="http://schemas.openxmlformats.org/officeDocument/2006/relationships/customXml" Target="../ink/ink261.xml"/><Relationship Id="rId11" Type="http://schemas.openxmlformats.org/officeDocument/2006/relationships/customXml" Target="../ink/ink252.xml"/><Relationship Id="rId24" Type="http://schemas.openxmlformats.org/officeDocument/2006/relationships/image" Target="../media/image259.png"/><Relationship Id="rId32" Type="http://schemas.openxmlformats.org/officeDocument/2006/relationships/image" Target="../media/image263.png"/><Relationship Id="rId37" Type="http://schemas.openxmlformats.org/officeDocument/2006/relationships/customXml" Target="../ink/ink265.xml"/><Relationship Id="rId40" Type="http://schemas.openxmlformats.org/officeDocument/2006/relationships/image" Target="../media/image267.png"/><Relationship Id="rId45" Type="http://schemas.openxmlformats.org/officeDocument/2006/relationships/customXml" Target="../ink/ink269.xml"/><Relationship Id="rId53" Type="http://schemas.openxmlformats.org/officeDocument/2006/relationships/customXml" Target="../ink/ink273.xml"/><Relationship Id="rId58" Type="http://schemas.openxmlformats.org/officeDocument/2006/relationships/image" Target="../media/image276.png"/><Relationship Id="rId66" Type="http://schemas.openxmlformats.org/officeDocument/2006/relationships/image" Target="../media/image280.png"/><Relationship Id="rId74" Type="http://schemas.openxmlformats.org/officeDocument/2006/relationships/image" Target="../media/image284.png"/><Relationship Id="rId5" Type="http://schemas.openxmlformats.org/officeDocument/2006/relationships/customXml" Target="../ink/ink249.xml"/><Relationship Id="rId61" Type="http://schemas.openxmlformats.org/officeDocument/2006/relationships/customXml" Target="../ink/ink277.xml"/><Relationship Id="rId19" Type="http://schemas.openxmlformats.org/officeDocument/2006/relationships/customXml" Target="../ink/ink256.xml"/><Relationship Id="rId14" Type="http://schemas.openxmlformats.org/officeDocument/2006/relationships/image" Target="../media/image254.png"/><Relationship Id="rId22" Type="http://schemas.openxmlformats.org/officeDocument/2006/relationships/image" Target="../media/image258.png"/><Relationship Id="rId27" Type="http://schemas.openxmlformats.org/officeDocument/2006/relationships/customXml" Target="../ink/ink260.xml"/><Relationship Id="rId30" Type="http://schemas.openxmlformats.org/officeDocument/2006/relationships/image" Target="../media/image262.png"/><Relationship Id="rId35" Type="http://schemas.openxmlformats.org/officeDocument/2006/relationships/customXml" Target="../ink/ink264.xml"/><Relationship Id="rId43" Type="http://schemas.openxmlformats.org/officeDocument/2006/relationships/customXml" Target="../ink/ink268.xml"/><Relationship Id="rId48" Type="http://schemas.openxmlformats.org/officeDocument/2006/relationships/image" Target="../media/image271.png"/><Relationship Id="rId56" Type="http://schemas.openxmlformats.org/officeDocument/2006/relationships/image" Target="../media/image275.png"/><Relationship Id="rId64" Type="http://schemas.openxmlformats.org/officeDocument/2006/relationships/image" Target="../media/image279.png"/><Relationship Id="rId69" Type="http://schemas.openxmlformats.org/officeDocument/2006/relationships/customXml" Target="../ink/ink281.xml"/><Relationship Id="rId8" Type="http://schemas.openxmlformats.org/officeDocument/2006/relationships/image" Target="../media/image251.png"/><Relationship Id="rId51" Type="http://schemas.openxmlformats.org/officeDocument/2006/relationships/customXml" Target="../ink/ink272.xml"/><Relationship Id="rId72" Type="http://schemas.openxmlformats.org/officeDocument/2006/relationships/image" Target="../media/image283.png"/><Relationship Id="rId3" Type="http://schemas.openxmlformats.org/officeDocument/2006/relationships/customXml" Target="../ink/ink248.xml"/><Relationship Id="rId12" Type="http://schemas.openxmlformats.org/officeDocument/2006/relationships/image" Target="../media/image253.png"/><Relationship Id="rId17" Type="http://schemas.openxmlformats.org/officeDocument/2006/relationships/customXml" Target="../ink/ink255.xml"/><Relationship Id="rId25" Type="http://schemas.openxmlformats.org/officeDocument/2006/relationships/customXml" Target="../ink/ink259.xml"/><Relationship Id="rId33" Type="http://schemas.openxmlformats.org/officeDocument/2006/relationships/customXml" Target="../ink/ink263.xml"/><Relationship Id="rId38" Type="http://schemas.openxmlformats.org/officeDocument/2006/relationships/image" Target="../media/image266.png"/><Relationship Id="rId46" Type="http://schemas.openxmlformats.org/officeDocument/2006/relationships/image" Target="../media/image270.png"/><Relationship Id="rId59" Type="http://schemas.openxmlformats.org/officeDocument/2006/relationships/customXml" Target="../ink/ink276.xml"/><Relationship Id="rId67" Type="http://schemas.openxmlformats.org/officeDocument/2006/relationships/customXml" Target="../ink/ink280.xml"/><Relationship Id="rId20" Type="http://schemas.openxmlformats.org/officeDocument/2006/relationships/image" Target="../media/image257.png"/><Relationship Id="rId41" Type="http://schemas.openxmlformats.org/officeDocument/2006/relationships/customXml" Target="../ink/ink267.xml"/><Relationship Id="rId54" Type="http://schemas.openxmlformats.org/officeDocument/2006/relationships/image" Target="../media/image274.png"/><Relationship Id="rId62" Type="http://schemas.openxmlformats.org/officeDocument/2006/relationships/image" Target="../media/image278.png"/><Relationship Id="rId70" Type="http://schemas.openxmlformats.org/officeDocument/2006/relationships/image" Target="../media/image282.png"/><Relationship Id="rId75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jpg"/><Relationship Id="rId15" Type="http://schemas.openxmlformats.org/officeDocument/2006/relationships/customXml" Target="../ink/ink254.xml"/><Relationship Id="rId23" Type="http://schemas.openxmlformats.org/officeDocument/2006/relationships/customXml" Target="../ink/ink258.xml"/><Relationship Id="rId28" Type="http://schemas.openxmlformats.org/officeDocument/2006/relationships/image" Target="../media/image261.png"/><Relationship Id="rId36" Type="http://schemas.openxmlformats.org/officeDocument/2006/relationships/image" Target="../media/image265.png"/><Relationship Id="rId49" Type="http://schemas.openxmlformats.org/officeDocument/2006/relationships/customXml" Target="../ink/ink271.xml"/><Relationship Id="rId57" Type="http://schemas.openxmlformats.org/officeDocument/2006/relationships/customXml" Target="../ink/ink275.xml"/><Relationship Id="rId10" Type="http://schemas.openxmlformats.org/officeDocument/2006/relationships/image" Target="../media/image252.png"/><Relationship Id="rId31" Type="http://schemas.openxmlformats.org/officeDocument/2006/relationships/customXml" Target="../ink/ink262.xml"/><Relationship Id="rId44" Type="http://schemas.openxmlformats.org/officeDocument/2006/relationships/image" Target="../media/image269.png"/><Relationship Id="rId52" Type="http://schemas.openxmlformats.org/officeDocument/2006/relationships/image" Target="../media/image273.png"/><Relationship Id="rId60" Type="http://schemas.openxmlformats.org/officeDocument/2006/relationships/image" Target="../media/image277.png"/><Relationship Id="rId65" Type="http://schemas.openxmlformats.org/officeDocument/2006/relationships/customXml" Target="../ink/ink279.xml"/><Relationship Id="rId73" Type="http://schemas.openxmlformats.org/officeDocument/2006/relationships/customXml" Target="../ink/ink283.xml"/><Relationship Id="rId4" Type="http://schemas.openxmlformats.org/officeDocument/2006/relationships/image" Target="../media/image1.png"/><Relationship Id="rId9" Type="http://schemas.openxmlformats.org/officeDocument/2006/relationships/customXml" Target="../ink/ink251.xml"/><Relationship Id="rId13" Type="http://schemas.openxmlformats.org/officeDocument/2006/relationships/customXml" Target="../ink/ink253.xml"/><Relationship Id="rId18" Type="http://schemas.openxmlformats.org/officeDocument/2006/relationships/image" Target="../media/image256.png"/><Relationship Id="rId39" Type="http://schemas.openxmlformats.org/officeDocument/2006/relationships/customXml" Target="../ink/ink266.xml"/><Relationship Id="rId34" Type="http://schemas.openxmlformats.org/officeDocument/2006/relationships/image" Target="../media/image264.png"/><Relationship Id="rId50" Type="http://schemas.openxmlformats.org/officeDocument/2006/relationships/image" Target="../media/image272.png"/><Relationship Id="rId55" Type="http://schemas.openxmlformats.org/officeDocument/2006/relationships/customXml" Target="../ink/ink274.xml"/><Relationship Id="rId76" Type="http://schemas.openxmlformats.org/officeDocument/2006/relationships/image" Target="../media/image285.png"/><Relationship Id="rId7" Type="http://schemas.openxmlformats.org/officeDocument/2006/relationships/customXml" Target="../ink/ink250.xml"/><Relationship Id="rId71" Type="http://schemas.openxmlformats.org/officeDocument/2006/relationships/customXml" Target="../ink/ink2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95717-74B5-9EC3-01E6-C34B44F3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7" y="15928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闭区间的端点效应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E9F622-17D7-BFC6-5CCE-A80ED38008C5}"/>
              </a:ext>
            </a:extLst>
          </p:cNvPr>
          <p:cNvSpPr txBox="1"/>
          <p:nvPr/>
        </p:nvSpPr>
        <p:spPr>
          <a:xfrm>
            <a:off x="696286" y="1484852"/>
            <a:ext cx="109224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函数在区间端点处，一定满足于所给条件，所以可以利用端点来缩小参数的范围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端点效应解题基本步骤：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1</a:t>
            </a:r>
            <a:r>
              <a:rPr lang="zh-CN" altLang="en-US" sz="3200" dirty="0"/>
              <a:t>）首先利用端点效应初步获得参数的取值范围，这个范围是必要的。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）用这个范围判断函数是否单调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3</a:t>
            </a:r>
            <a:r>
              <a:rPr lang="zh-CN" altLang="en-US" sz="3200" dirty="0"/>
              <a:t>）如果函数单调，则由端点得到的范围就是最终答案，如果函数不单调，则利用端点确定的范围进一步确定函数的最值。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B00E792-6F97-E811-A6CF-D67CCC30E23E}"/>
                  </a:ext>
                </a:extLst>
              </p14:cNvPr>
              <p14:cNvContentPartPr/>
              <p14:nvPr/>
            </p14:nvContentPartPr>
            <p14:xfrm>
              <a:off x="58578" y="2868645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B00E792-6F97-E811-A6CF-D67CCC30E2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8" y="28600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AD5FC6-C4BF-9C85-DF92-00E74A339F0F}"/>
                  </a:ext>
                </a:extLst>
              </p14:cNvPr>
              <p14:cNvContentPartPr/>
              <p14:nvPr/>
            </p14:nvContentPartPr>
            <p14:xfrm>
              <a:off x="1777938" y="796485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AD5FC6-C4BF-9C85-DF92-00E74A339F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9298" y="7878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9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7415FC-C1C7-C183-5656-5FDB922A5F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1"/>
          <a:stretch/>
        </p:blipFill>
        <p:spPr bwMode="auto">
          <a:xfrm>
            <a:off x="620784" y="730303"/>
            <a:ext cx="10753821" cy="106494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8E8E196-EAA5-4A15-AB58-2CE01B670432}"/>
                  </a:ext>
                </a:extLst>
              </p14:cNvPr>
              <p14:cNvContentPartPr/>
              <p14:nvPr/>
            </p14:nvContentPartPr>
            <p14:xfrm>
              <a:off x="3422418" y="4261485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8E8E196-EAA5-4A15-AB58-2CE01B6704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778" y="42524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8B9C585-6ECC-F7D4-D523-36438D0D7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943959"/>
            <a:ext cx="9557856" cy="48145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67CA019-D4B0-45E1-6563-D63D8C1FADD1}"/>
                  </a:ext>
                </a:extLst>
              </p14:cNvPr>
              <p14:cNvContentPartPr/>
              <p14:nvPr/>
            </p14:nvContentPartPr>
            <p14:xfrm>
              <a:off x="2231178" y="3287325"/>
              <a:ext cx="4275360" cy="118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67CA019-D4B0-45E1-6563-D63D8C1FA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2178" y="3278325"/>
                <a:ext cx="4293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2A4A166-2E74-4AA7-D6B4-694316531BBC}"/>
                  </a:ext>
                </a:extLst>
              </p14:cNvPr>
              <p14:cNvContentPartPr/>
              <p14:nvPr/>
            </p14:nvContentPartPr>
            <p14:xfrm>
              <a:off x="2088258" y="4903005"/>
              <a:ext cx="2716200" cy="105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2A4A166-2E74-4AA7-D6B4-694316531B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9618" y="4894005"/>
                <a:ext cx="2733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32B3854-52A2-A0B8-6A29-B8A5F1F90B23}"/>
                  </a:ext>
                </a:extLst>
              </p14:cNvPr>
              <p14:cNvContentPartPr/>
              <p14:nvPr/>
            </p14:nvContentPartPr>
            <p14:xfrm>
              <a:off x="1363938" y="3194085"/>
              <a:ext cx="5431680" cy="1245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32B3854-52A2-A0B8-6A29-B8A5F1F90B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4938" y="3185085"/>
                <a:ext cx="544932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701889A-8AE4-1D6B-5341-C78E4BE8F0BE}"/>
                  </a:ext>
                </a:extLst>
              </p14:cNvPr>
              <p14:cNvContentPartPr/>
              <p14:nvPr/>
            </p14:nvContentPartPr>
            <p14:xfrm>
              <a:off x="2256378" y="3430605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701889A-8AE4-1D6B-5341-C78E4BE8F0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7738" y="34219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F27B457-3633-7D3F-6190-43706ABFFCE5}"/>
                  </a:ext>
                </a:extLst>
              </p14:cNvPr>
              <p14:cNvContentPartPr/>
              <p14:nvPr/>
            </p14:nvContentPartPr>
            <p14:xfrm>
              <a:off x="4361658" y="-84435"/>
              <a:ext cx="3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F27B457-3633-7D3F-6190-43706ABFFC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3018" y="-930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E158220-A37C-96FE-7A05-7E6692140FC8}"/>
                  </a:ext>
                </a:extLst>
              </p14:cNvPr>
              <p14:cNvContentPartPr/>
              <p14:nvPr/>
            </p14:nvContentPartPr>
            <p14:xfrm>
              <a:off x="10796298" y="6660449"/>
              <a:ext cx="360" cy="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E158220-A37C-96FE-7A05-7E6692140F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7298" y="6651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1A58595-7314-E405-3D86-9B17E500267D}"/>
                  </a:ext>
                </a:extLst>
              </p14:cNvPr>
              <p14:cNvContentPartPr/>
              <p14:nvPr/>
            </p14:nvContentPartPr>
            <p14:xfrm>
              <a:off x="8397258" y="3699089"/>
              <a:ext cx="3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1A58595-7314-E405-3D86-9B17E5002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258" y="36904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D570721-976D-B761-6D95-6133388F7C92}"/>
                  </a:ext>
                </a:extLst>
              </p14:cNvPr>
              <p14:cNvContentPartPr/>
              <p14:nvPr/>
            </p14:nvContentPartPr>
            <p14:xfrm>
              <a:off x="2565258" y="2758049"/>
              <a:ext cx="4113720" cy="657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D570721-976D-B761-6D95-6133388F7C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6618" y="2749409"/>
                <a:ext cx="4131360" cy="67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DC9DFBFB-2C8C-FD79-B625-73F518C5F2C4}"/>
              </a:ext>
            </a:extLst>
          </p:cNvPr>
          <p:cNvGrpSpPr/>
          <p:nvPr/>
        </p:nvGrpSpPr>
        <p:grpSpPr>
          <a:xfrm>
            <a:off x="1678938" y="4403609"/>
            <a:ext cx="300960" cy="2027880"/>
            <a:chOff x="1678938" y="4403609"/>
            <a:chExt cx="300960" cy="20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5A903C1-0140-C4C0-4D04-70E8B95E1E9C}"/>
                    </a:ext>
                  </a:extLst>
                </p14:cNvPr>
                <p14:cNvContentPartPr/>
                <p14:nvPr/>
              </p14:nvContentPartPr>
              <p14:xfrm>
                <a:off x="1678938" y="4403609"/>
                <a:ext cx="246240" cy="2027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5A903C1-0140-C4C0-4D04-70E8B95E1E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70298" y="4394969"/>
                  <a:ext cx="263880" cy="20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297A1E3-94CC-C1A2-25ED-CBF497882D58}"/>
                    </a:ext>
                  </a:extLst>
                </p14:cNvPr>
                <p14:cNvContentPartPr/>
                <p14:nvPr/>
              </p14:nvContentPartPr>
              <p14:xfrm>
                <a:off x="1979538" y="6417089"/>
                <a:ext cx="360" cy="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297A1E3-94CC-C1A2-25ED-CBF497882D5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70538" y="64084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B2B3F812-EC09-F25F-5716-B921F9CA640C}"/>
                  </a:ext>
                </a:extLst>
              </p14:cNvPr>
              <p14:cNvContentPartPr/>
              <p14:nvPr/>
            </p14:nvContentPartPr>
            <p14:xfrm>
              <a:off x="6263178" y="4738049"/>
              <a:ext cx="1889280" cy="2041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B2B3F812-EC09-F25F-5716-B921F9CA64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4178" y="4729049"/>
                <a:ext cx="1906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8B0952E1-82BC-5546-95F5-AD55A250C353}"/>
                  </a:ext>
                </a:extLst>
              </p14:cNvPr>
              <p14:cNvContentPartPr/>
              <p14:nvPr/>
            </p14:nvContentPartPr>
            <p14:xfrm>
              <a:off x="2180778" y="5628329"/>
              <a:ext cx="2882880" cy="842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8B0952E1-82BC-5546-95F5-AD55A250C35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71778" y="5619689"/>
                <a:ext cx="29005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6BF28B7A-C679-8BC0-8189-C0A2B4D5807C}"/>
                  </a:ext>
                </a:extLst>
              </p14:cNvPr>
              <p14:cNvContentPartPr/>
              <p14:nvPr/>
            </p14:nvContentPartPr>
            <p14:xfrm>
              <a:off x="7088658" y="5694569"/>
              <a:ext cx="360" cy="18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6BF28B7A-C679-8BC0-8189-C0A2B4D5807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79658" y="568556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DAF257B-A1CD-ADDC-C0D2-8C85EE2100E7}"/>
                  </a:ext>
                </a:extLst>
              </p14:cNvPr>
              <p14:cNvContentPartPr/>
              <p14:nvPr/>
            </p14:nvContentPartPr>
            <p14:xfrm>
              <a:off x="10693338" y="2467529"/>
              <a:ext cx="30240" cy="550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DAF257B-A1CD-ADDC-C0D2-8C85EE2100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84338" y="2458529"/>
                <a:ext cx="478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FD968445-C3C1-8344-BAD5-26C172C395A2}"/>
              </a:ext>
            </a:extLst>
          </p:cNvPr>
          <p:cNvGrpSpPr/>
          <p:nvPr/>
        </p:nvGrpSpPr>
        <p:grpSpPr>
          <a:xfrm>
            <a:off x="6601938" y="5645609"/>
            <a:ext cx="3572640" cy="68400"/>
            <a:chOff x="6601938" y="5645609"/>
            <a:chExt cx="357264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BD096D2-45BF-828A-FEC2-0119F725850B}"/>
                    </a:ext>
                  </a:extLst>
                </p14:cNvPr>
                <p14:cNvContentPartPr/>
                <p14:nvPr/>
              </p14:nvContentPartPr>
              <p14:xfrm>
                <a:off x="6878418" y="5660729"/>
                <a:ext cx="3296160" cy="352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BD096D2-45BF-828A-FEC2-0119F72585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69778" y="5652089"/>
                  <a:ext cx="3313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1819590-A32F-4AAA-3823-AB7B74EF9BAB}"/>
                    </a:ext>
                  </a:extLst>
                </p14:cNvPr>
                <p14:cNvContentPartPr/>
                <p14:nvPr/>
              </p14:nvContentPartPr>
              <p14:xfrm>
                <a:off x="6601938" y="5645609"/>
                <a:ext cx="498600" cy="68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1819590-A32F-4AAA-3823-AB7B74EF9B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2938" y="5636609"/>
                  <a:ext cx="5162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F8D3795-6E0A-3CF8-7627-89EB4A6520BB}"/>
              </a:ext>
            </a:extLst>
          </p:cNvPr>
          <p:cNvGrpSpPr/>
          <p:nvPr/>
        </p:nvGrpSpPr>
        <p:grpSpPr>
          <a:xfrm>
            <a:off x="6299898" y="4695569"/>
            <a:ext cx="1826280" cy="244440"/>
            <a:chOff x="6299898" y="4695569"/>
            <a:chExt cx="182628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5DA3B79-08E1-B240-78DC-55BBAD007379}"/>
                    </a:ext>
                  </a:extLst>
                </p14:cNvPr>
                <p14:cNvContentPartPr/>
                <p14:nvPr/>
              </p14:nvContentPartPr>
              <p14:xfrm>
                <a:off x="6299898" y="4848209"/>
                <a:ext cx="1639440" cy="67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5DA3B79-08E1-B240-78DC-55BBAD0073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0898" y="4839209"/>
                  <a:ext cx="1657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765456D-02BC-19E9-DF50-680CC4825066}"/>
                    </a:ext>
                  </a:extLst>
                </p14:cNvPr>
                <p14:cNvContentPartPr/>
                <p14:nvPr/>
              </p14:nvContentPartPr>
              <p14:xfrm>
                <a:off x="6492858" y="4831649"/>
                <a:ext cx="1625040" cy="108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765456D-02BC-19E9-DF50-680CC48250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83858" y="4823009"/>
                  <a:ext cx="1642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2741B6D-87C6-CC85-AC45-B589D4D5D263}"/>
                    </a:ext>
                  </a:extLst>
                </p14:cNvPr>
                <p14:cNvContentPartPr/>
                <p14:nvPr/>
              </p14:nvContentPartPr>
              <p14:xfrm>
                <a:off x="6341658" y="4695569"/>
                <a:ext cx="1784520" cy="195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2741B6D-87C6-CC85-AC45-B589D4D5D2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33018" y="4686569"/>
                  <a:ext cx="180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F82B716-08D5-0057-6E10-076078F0C413}"/>
                    </a:ext>
                  </a:extLst>
                </p14:cNvPr>
                <p14:cNvContentPartPr/>
                <p14:nvPr/>
              </p14:nvContentPartPr>
              <p14:xfrm>
                <a:off x="6358578" y="4786649"/>
                <a:ext cx="1591920" cy="1126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F82B716-08D5-0057-6E10-076078F0C41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49578" y="4777649"/>
                  <a:ext cx="160956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6E83F547-AB08-A522-BF8C-D1FBA14D4EF0}"/>
                  </a:ext>
                </a:extLst>
              </p14:cNvPr>
              <p14:cNvContentPartPr/>
              <p14:nvPr/>
            </p14:nvContentPartPr>
            <p14:xfrm>
              <a:off x="2189058" y="5663249"/>
              <a:ext cx="2857680" cy="49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6E83F547-AB08-A522-BF8C-D1FBA14D4E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80418" y="5654609"/>
                <a:ext cx="2875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1E48965-38E5-EFD8-D3BB-3EE188AC1DF3}"/>
                  </a:ext>
                </a:extLst>
              </p14:cNvPr>
              <p14:cNvContentPartPr/>
              <p14:nvPr/>
            </p14:nvContentPartPr>
            <p14:xfrm>
              <a:off x="4302978" y="5652809"/>
              <a:ext cx="944640" cy="93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1E48965-38E5-EFD8-D3BB-3EE188AC1DF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94338" y="5644169"/>
                <a:ext cx="9622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B31ED97D-BC57-0A89-7AF8-05EA4AAD5E8F}"/>
              </a:ext>
            </a:extLst>
          </p:cNvPr>
          <p:cNvGrpSpPr/>
          <p:nvPr/>
        </p:nvGrpSpPr>
        <p:grpSpPr>
          <a:xfrm>
            <a:off x="6434178" y="5133689"/>
            <a:ext cx="830880" cy="351360"/>
            <a:chOff x="6434178" y="5133689"/>
            <a:chExt cx="8308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3D95A21-2A6B-0BAE-FA62-CBB260EFE8D1}"/>
                    </a:ext>
                  </a:extLst>
                </p14:cNvPr>
                <p14:cNvContentPartPr/>
                <p14:nvPr/>
              </p14:nvContentPartPr>
              <p14:xfrm>
                <a:off x="6559818" y="5233769"/>
                <a:ext cx="345240" cy="84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3D95A21-2A6B-0BAE-FA62-CBB260EFE8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50818" y="5224769"/>
                  <a:ext cx="362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6ADB0BE-AB6E-274F-A69A-0DE0302EF2B4}"/>
                    </a:ext>
                  </a:extLst>
                </p14:cNvPr>
                <p14:cNvContentPartPr/>
                <p14:nvPr/>
              </p14:nvContentPartPr>
              <p14:xfrm>
                <a:off x="6610218" y="5334209"/>
                <a:ext cx="426600" cy="262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6ADB0BE-AB6E-274F-A69A-0DE0302EF2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01218" y="5325209"/>
                  <a:ext cx="444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6DA7D4F-BB8C-055D-E9CC-4CB6283424E4}"/>
                    </a:ext>
                  </a:extLst>
                </p14:cNvPr>
                <p14:cNvContentPartPr/>
                <p14:nvPr/>
              </p14:nvContentPartPr>
              <p14:xfrm>
                <a:off x="7196298" y="5133689"/>
                <a:ext cx="68760" cy="351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6DA7D4F-BB8C-055D-E9CC-4CB6283424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87298" y="5125049"/>
                  <a:ext cx="86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6501571-0A46-2F14-D349-79A445A0FC47}"/>
                    </a:ext>
                  </a:extLst>
                </p14:cNvPr>
                <p14:cNvContentPartPr/>
                <p14:nvPr/>
              </p14:nvContentPartPr>
              <p14:xfrm>
                <a:off x="6664578" y="5264009"/>
                <a:ext cx="231480" cy="99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6501571-0A46-2F14-D349-79A445A0FC4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5578" y="5255009"/>
                  <a:ext cx="24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E3C5D63-B171-4513-9D01-364F8F5BCA2C}"/>
                    </a:ext>
                  </a:extLst>
                </p14:cNvPr>
                <p14:cNvContentPartPr/>
                <p14:nvPr/>
              </p14:nvContentPartPr>
              <p14:xfrm>
                <a:off x="6434178" y="5290649"/>
                <a:ext cx="367920" cy="137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E3C5D63-B171-4513-9D01-364F8F5BCA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25178" y="5282009"/>
                  <a:ext cx="3855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3414AC2-9BDD-7CA6-7E45-D8FE187B5CFA}"/>
                  </a:ext>
                </a:extLst>
              </p14:cNvPr>
              <p14:cNvContentPartPr/>
              <p14:nvPr/>
            </p14:nvContentPartPr>
            <p14:xfrm>
              <a:off x="4210818" y="6543089"/>
              <a:ext cx="2433600" cy="3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3414AC2-9BDD-7CA6-7E45-D8FE187B5CF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01818" y="6534449"/>
                <a:ext cx="245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E7BDB0FD-BAC4-6A99-57F2-CBA24061A887}"/>
                  </a:ext>
                </a:extLst>
              </p14:cNvPr>
              <p14:cNvContentPartPr/>
              <p14:nvPr/>
            </p14:nvContentPartPr>
            <p14:xfrm>
              <a:off x="4185618" y="6508529"/>
              <a:ext cx="2458440" cy="435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E7BDB0FD-BAC4-6A99-57F2-CBA24061A88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76978" y="6499529"/>
                <a:ext cx="2476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6CD6979A-4847-DF40-4D45-3DF47E3DA0BD}"/>
                  </a:ext>
                </a:extLst>
              </p14:cNvPr>
              <p14:cNvContentPartPr/>
              <p14:nvPr/>
            </p14:nvContentPartPr>
            <p14:xfrm>
              <a:off x="4210818" y="6449849"/>
              <a:ext cx="2778480" cy="1281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6CD6979A-4847-DF40-4D45-3DF47E3DA0B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01818" y="6441209"/>
                <a:ext cx="2796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94A23CD2-1489-D000-C652-A98A02D65FF5}"/>
                  </a:ext>
                </a:extLst>
              </p14:cNvPr>
              <p14:cNvContentPartPr/>
              <p14:nvPr/>
            </p14:nvContentPartPr>
            <p14:xfrm>
              <a:off x="7546218" y="6288929"/>
              <a:ext cx="2728080" cy="1119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94A23CD2-1489-D000-C652-A98A02D65FF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37578" y="6280289"/>
                <a:ext cx="274572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2371A09-463D-06C8-7EFF-0C1066139B49}"/>
              </a:ext>
            </a:extLst>
          </p:cNvPr>
          <p:cNvGrpSpPr/>
          <p:nvPr/>
        </p:nvGrpSpPr>
        <p:grpSpPr>
          <a:xfrm>
            <a:off x="1669218" y="374129"/>
            <a:ext cx="10931400" cy="4235040"/>
            <a:chOff x="1669218" y="374129"/>
            <a:chExt cx="10931400" cy="42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AC9CC8A-2FDD-8950-7759-5FAE11FDD92C}"/>
                    </a:ext>
                  </a:extLst>
                </p14:cNvPr>
                <p14:cNvContentPartPr/>
                <p14:nvPr/>
              </p14:nvContentPartPr>
              <p14:xfrm>
                <a:off x="9428658" y="2849489"/>
                <a:ext cx="3133080" cy="195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AC9CC8A-2FDD-8950-7759-5FAE11FDD9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20018" y="2840849"/>
                  <a:ext cx="315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D65F6F6-27AE-B683-B8CB-F0F230295454}"/>
                    </a:ext>
                  </a:extLst>
                </p14:cNvPr>
                <p14:cNvContentPartPr/>
                <p14:nvPr/>
              </p14:nvContentPartPr>
              <p14:xfrm>
                <a:off x="10570938" y="905849"/>
                <a:ext cx="326520" cy="3703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D65F6F6-27AE-B683-B8CB-F0F2302954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61938" y="896849"/>
                  <a:ext cx="344160" cy="37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6D98BA7-BF0A-3FB0-9D81-73C46219852A}"/>
                    </a:ext>
                  </a:extLst>
                </p14:cNvPr>
                <p14:cNvContentPartPr/>
                <p14:nvPr/>
              </p14:nvContentPartPr>
              <p14:xfrm>
                <a:off x="10041018" y="1518209"/>
                <a:ext cx="1774800" cy="2720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6D98BA7-BF0A-3FB0-9D81-73C4621985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32378" y="1509209"/>
                  <a:ext cx="1792440" cy="27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8DEE556-495A-1E12-E029-AB277103F26A}"/>
                    </a:ext>
                  </a:extLst>
                </p14:cNvPr>
                <p14:cNvContentPartPr/>
                <p14:nvPr/>
              </p14:nvContentPartPr>
              <p14:xfrm>
                <a:off x="10952538" y="2890169"/>
                <a:ext cx="45360" cy="55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8DEE556-495A-1E12-E029-AB277103F2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43898" y="2881169"/>
                  <a:ext cx="63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BAD70B7-3F76-1B16-9170-6C4607C82A52}"/>
                    </a:ext>
                  </a:extLst>
                </p14:cNvPr>
                <p14:cNvContentPartPr/>
                <p14:nvPr/>
              </p14:nvContentPartPr>
              <p14:xfrm>
                <a:off x="12549498" y="2768129"/>
                <a:ext cx="51120" cy="1285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BAD70B7-3F76-1B16-9170-6C4607C82A5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540858" y="2759129"/>
                  <a:ext cx="6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8E2E0BF-8C89-F06C-689C-A144F7C078AB}"/>
                    </a:ext>
                  </a:extLst>
                </p14:cNvPr>
                <p14:cNvContentPartPr/>
                <p14:nvPr/>
              </p14:nvContentPartPr>
              <p14:xfrm>
                <a:off x="10946778" y="2880449"/>
                <a:ext cx="14760" cy="38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8E2E0BF-8C89-F06C-689C-A144F7C078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38138" y="2871809"/>
                  <a:ext cx="32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494E09-0D2C-6B3A-1FF2-9827B176D6B8}"/>
                    </a:ext>
                  </a:extLst>
                </p14:cNvPr>
                <p14:cNvContentPartPr/>
                <p14:nvPr/>
              </p14:nvContentPartPr>
              <p14:xfrm>
                <a:off x="6551538" y="1537649"/>
                <a:ext cx="1063800" cy="2119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494E09-0D2C-6B3A-1FF2-9827B176D6B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42538" y="1529009"/>
                  <a:ext cx="1081440" cy="21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644ACB-9E61-0068-2224-7185D546BDC2}"/>
                    </a:ext>
                  </a:extLst>
                </p14:cNvPr>
                <p14:cNvContentPartPr/>
                <p14:nvPr/>
              </p14:nvContentPartPr>
              <p14:xfrm>
                <a:off x="7541538" y="1409129"/>
                <a:ext cx="211320" cy="333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644ACB-9E61-0068-2224-7185D546BD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32538" y="1400129"/>
                  <a:ext cx="228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535786F-2F9B-1356-68DB-C7729EF36AF6}"/>
                    </a:ext>
                  </a:extLst>
                </p14:cNvPr>
                <p14:cNvContentPartPr/>
                <p14:nvPr/>
              </p14:nvContentPartPr>
              <p14:xfrm>
                <a:off x="4224858" y="3521969"/>
                <a:ext cx="2581200" cy="680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535786F-2F9B-1356-68DB-C7729EF36AF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16218" y="3513329"/>
                  <a:ext cx="259884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C930C93-F9FC-7669-8E53-73126E04EB82}"/>
                    </a:ext>
                  </a:extLst>
                </p14:cNvPr>
                <p14:cNvContentPartPr/>
                <p14:nvPr/>
              </p14:nvContentPartPr>
              <p14:xfrm>
                <a:off x="7264338" y="3791609"/>
                <a:ext cx="360" cy="100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C930C93-F9FC-7669-8E53-73126E04EB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55698" y="3782609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F613DAD-EE72-4845-4B0C-F6C3D0833DE6}"/>
                    </a:ext>
                  </a:extLst>
                </p14:cNvPr>
                <p14:cNvContentPartPr/>
                <p14:nvPr/>
              </p14:nvContentPartPr>
              <p14:xfrm>
                <a:off x="7323018" y="3800969"/>
                <a:ext cx="445680" cy="104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F613DAD-EE72-4845-4B0C-F6C3D0833DE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14378" y="3792329"/>
                  <a:ext cx="463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0D91DDB-6761-0408-3D4D-2615F02DBEC6}"/>
                    </a:ext>
                  </a:extLst>
                </p14:cNvPr>
                <p14:cNvContentPartPr/>
                <p14:nvPr/>
              </p14:nvContentPartPr>
              <p14:xfrm>
                <a:off x="7373418" y="3724289"/>
                <a:ext cx="45000" cy="9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0D91DDB-6761-0408-3D4D-2615F02DBE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64778" y="3715289"/>
                  <a:ext cx="62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043B624-4A40-DC25-F342-A33FA6982933}"/>
                    </a:ext>
                  </a:extLst>
                </p14:cNvPr>
                <p14:cNvContentPartPr/>
                <p14:nvPr/>
              </p14:nvContentPartPr>
              <p14:xfrm>
                <a:off x="7541538" y="3623129"/>
                <a:ext cx="97560" cy="17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043B624-4A40-DC25-F342-A33FA698293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32538" y="3614129"/>
                  <a:ext cx="115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91128A4-2DC0-E062-E2F8-BBDE82794D3B}"/>
                    </a:ext>
                  </a:extLst>
                </p14:cNvPr>
                <p14:cNvContentPartPr/>
                <p14:nvPr/>
              </p14:nvContentPartPr>
              <p14:xfrm>
                <a:off x="7297458" y="3397049"/>
                <a:ext cx="294480" cy="727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91128A4-2DC0-E062-E2F8-BBDE82794D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88818" y="3388409"/>
                  <a:ext cx="31212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006523E-DE41-C070-E18B-7F2E268B73A6}"/>
                    </a:ext>
                  </a:extLst>
                </p14:cNvPr>
                <p14:cNvContentPartPr/>
                <p14:nvPr/>
              </p14:nvContentPartPr>
              <p14:xfrm>
                <a:off x="5343378" y="374129"/>
                <a:ext cx="1680120" cy="1188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006523E-DE41-C070-E18B-7F2E268B73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34738" y="365489"/>
                  <a:ext cx="16977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F9D976A-5D2B-F2FE-03BD-4038BDEF501E}"/>
                    </a:ext>
                  </a:extLst>
                </p14:cNvPr>
                <p14:cNvContentPartPr/>
                <p14:nvPr/>
              </p14:nvContentPartPr>
              <p14:xfrm>
                <a:off x="5444178" y="1160009"/>
                <a:ext cx="70560" cy="106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F9D976A-5D2B-F2FE-03BD-4038BDEF50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35178" y="1151009"/>
                  <a:ext cx="88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9DB741B-9EE2-E8D8-B1C7-F254EC34A3B0}"/>
                    </a:ext>
                  </a:extLst>
                </p14:cNvPr>
                <p14:cNvContentPartPr/>
                <p14:nvPr/>
              </p14:nvContentPartPr>
              <p14:xfrm>
                <a:off x="6576378" y="784889"/>
                <a:ext cx="73080" cy="28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9DB741B-9EE2-E8D8-B1C7-F254EC34A3B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67738" y="776249"/>
                  <a:ext cx="9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40BC8EA-741C-D5CA-81CA-2E5CDBBA3E5F}"/>
                    </a:ext>
                  </a:extLst>
                </p14:cNvPr>
                <p14:cNvContentPartPr/>
                <p14:nvPr/>
              </p14:nvContentPartPr>
              <p14:xfrm>
                <a:off x="1669218" y="4158809"/>
                <a:ext cx="10152000" cy="295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40BC8EA-741C-D5CA-81CA-2E5CDBBA3E5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60218" y="4149809"/>
                  <a:ext cx="1016964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213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F8C93F-E1CD-AE5C-2EEB-BAC3C70CD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7" b="56000"/>
          <a:stretch/>
        </p:blipFill>
        <p:spPr bwMode="auto">
          <a:xfrm>
            <a:off x="149712" y="358986"/>
            <a:ext cx="11892576" cy="109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9FF364-9205-000D-1618-75138E3E7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7" b="39694"/>
          <a:stretch/>
        </p:blipFill>
        <p:spPr>
          <a:xfrm>
            <a:off x="788565" y="1665830"/>
            <a:ext cx="9753600" cy="50201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D0063F5-17CF-063D-D7A5-A615AF3DDE33}"/>
                  </a:ext>
                </a:extLst>
              </p14:cNvPr>
              <p14:cNvContentPartPr/>
              <p14:nvPr/>
            </p14:nvContentPartPr>
            <p14:xfrm>
              <a:off x="1492818" y="2716365"/>
              <a:ext cx="3844440" cy="43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D0063F5-17CF-063D-D7A5-A615AF3DDE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818" y="2707365"/>
                <a:ext cx="3862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7388CCD-7C5B-A832-F33B-DBD385261195}"/>
                  </a:ext>
                </a:extLst>
              </p14:cNvPr>
              <p14:cNvContentPartPr/>
              <p14:nvPr/>
            </p14:nvContentPartPr>
            <p14:xfrm>
              <a:off x="6232938" y="2700525"/>
              <a:ext cx="4136400" cy="3751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7388CCD-7C5B-A832-F33B-DBD3852611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3938" y="2691885"/>
                <a:ext cx="41540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374F50E-5ED7-FB7B-F866-DE13FEE6EB72}"/>
                  </a:ext>
                </a:extLst>
              </p14:cNvPr>
              <p14:cNvContentPartPr/>
              <p14:nvPr/>
            </p14:nvContentPartPr>
            <p14:xfrm>
              <a:off x="7185138" y="2453565"/>
              <a:ext cx="581400" cy="358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374F50E-5ED7-FB7B-F866-DE13FEE6E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76498" y="2444565"/>
                <a:ext cx="5990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10834277-47CE-29EF-2D21-4E21C581A78B}"/>
                  </a:ext>
                </a:extLst>
              </p14:cNvPr>
              <p14:cNvContentPartPr/>
              <p14:nvPr/>
            </p14:nvContentPartPr>
            <p14:xfrm>
              <a:off x="9202578" y="812325"/>
              <a:ext cx="1320120" cy="135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10834277-47CE-29EF-2D21-4E21C581A7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93578" y="803685"/>
                <a:ext cx="1337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A7E3F62-BECC-6C5C-069C-2661DC7605F8}"/>
                  </a:ext>
                </a:extLst>
              </p14:cNvPr>
              <p14:cNvContentPartPr/>
              <p14:nvPr/>
            </p14:nvContentPartPr>
            <p14:xfrm>
              <a:off x="2071698" y="4017765"/>
              <a:ext cx="3539160" cy="118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A7E3F62-BECC-6C5C-069C-2661DC7605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3058" y="4008765"/>
                <a:ext cx="3556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04BC4B1-9860-9E39-4015-502EFF4B8477}"/>
                  </a:ext>
                </a:extLst>
              </p14:cNvPr>
              <p14:cNvContentPartPr/>
              <p14:nvPr/>
            </p14:nvContentPartPr>
            <p14:xfrm>
              <a:off x="1912578" y="4273005"/>
              <a:ext cx="4253760" cy="5598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04BC4B1-9860-9E39-4015-502EFF4B84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3578" y="4264005"/>
                <a:ext cx="4271400" cy="57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74755F-746A-8812-4B96-E51CF6A8492B}"/>
              </a:ext>
            </a:extLst>
          </p:cNvPr>
          <p:cNvGrpSpPr/>
          <p:nvPr/>
        </p:nvGrpSpPr>
        <p:grpSpPr>
          <a:xfrm>
            <a:off x="2113818" y="2623485"/>
            <a:ext cx="6669720" cy="2049480"/>
            <a:chOff x="2113818" y="2623485"/>
            <a:chExt cx="6669720" cy="20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5402919-DA21-AECE-241B-A8E56B425843}"/>
                    </a:ext>
                  </a:extLst>
                </p14:cNvPr>
                <p14:cNvContentPartPr/>
                <p14:nvPr/>
              </p14:nvContentPartPr>
              <p14:xfrm>
                <a:off x="2113818" y="3405765"/>
                <a:ext cx="3082320" cy="75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5402919-DA21-AECE-241B-A8E56B4258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4818" y="3396765"/>
                  <a:ext cx="309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DB7DE68-7C57-EBC5-F28D-41C39B4BD4F2}"/>
                    </a:ext>
                  </a:extLst>
                </p14:cNvPr>
                <p14:cNvContentPartPr/>
                <p14:nvPr/>
              </p14:nvContentPartPr>
              <p14:xfrm>
                <a:off x="7893978" y="3984285"/>
                <a:ext cx="59724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DB7DE68-7C57-EBC5-F28D-41C39B4BD4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84978" y="3975645"/>
                  <a:ext cx="61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E358245-A1BE-DB0D-9BC4-1A53009C26C9}"/>
                    </a:ext>
                  </a:extLst>
                </p14:cNvPr>
                <p14:cNvContentPartPr/>
                <p14:nvPr/>
              </p14:nvContentPartPr>
              <p14:xfrm>
                <a:off x="6434178" y="2667405"/>
                <a:ext cx="2295000" cy="2005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E358245-A1BE-DB0D-9BC4-1A53009C26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5178" y="2658405"/>
                  <a:ext cx="2312640" cy="20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F770084-A59A-CF95-0D91-9D1BBF6B7DCE}"/>
                    </a:ext>
                  </a:extLst>
                </p14:cNvPr>
                <p14:cNvContentPartPr/>
                <p14:nvPr/>
              </p14:nvContentPartPr>
              <p14:xfrm>
                <a:off x="8606778" y="2623485"/>
                <a:ext cx="176760" cy="132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F770084-A59A-CF95-0D91-9D1BBF6B7D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98138" y="2614485"/>
                  <a:ext cx="1944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0DBA684-FE50-808B-FFB2-C4FB838B95B5}"/>
                  </a:ext>
                </a:extLst>
              </p14:cNvPr>
              <p14:cNvContentPartPr/>
              <p14:nvPr/>
            </p14:nvContentPartPr>
            <p14:xfrm>
              <a:off x="2214618" y="5954205"/>
              <a:ext cx="2893680" cy="774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0DBA684-FE50-808B-FFB2-C4FB838B95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05618" y="5945565"/>
                <a:ext cx="2911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E3ED03C3-8403-7572-AF42-CD313461C5EE}"/>
                  </a:ext>
                </a:extLst>
              </p14:cNvPr>
              <p14:cNvContentPartPr/>
              <p14:nvPr/>
            </p14:nvContentPartPr>
            <p14:xfrm>
              <a:off x="2549778" y="6517605"/>
              <a:ext cx="3324240" cy="1522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E3ED03C3-8403-7572-AF42-CD313461C5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40778" y="6508965"/>
                <a:ext cx="334188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14C2C6-844A-71EF-5311-16E26BF7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3" b="25959"/>
          <a:stretch/>
        </p:blipFill>
        <p:spPr bwMode="auto">
          <a:xfrm>
            <a:off x="206350" y="285226"/>
            <a:ext cx="11567959" cy="6082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AB0F61B-8D17-4A1A-FEFE-530DE4350CD2}"/>
                  </a:ext>
                </a:extLst>
              </p14:cNvPr>
              <p14:cNvContentPartPr/>
              <p14:nvPr/>
            </p14:nvContentPartPr>
            <p14:xfrm>
              <a:off x="4613298" y="3682245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AB0F61B-8D17-4A1A-FEFE-530DE4350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658" y="36736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C815979-09DC-B881-E0F3-C81A05C3F227}"/>
                  </a:ext>
                </a:extLst>
              </p14:cNvPr>
              <p14:cNvContentPartPr/>
              <p14:nvPr/>
            </p14:nvContentPartPr>
            <p14:xfrm>
              <a:off x="3707538" y="3136845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C815979-09DC-B881-E0F3-C81A05C3F2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538" y="31282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1272FC2-80D8-1A16-0995-416368D473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7" b="16086"/>
          <a:stretch/>
        </p:blipFill>
        <p:spPr>
          <a:xfrm>
            <a:off x="871017" y="1661020"/>
            <a:ext cx="9200841" cy="47020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45BFEB3-881E-B57A-1142-F6238182F01F}"/>
                  </a:ext>
                </a:extLst>
              </p14:cNvPr>
              <p14:cNvContentPartPr/>
              <p14:nvPr/>
            </p14:nvContentPartPr>
            <p14:xfrm>
              <a:off x="1174218" y="2331525"/>
              <a:ext cx="7790760" cy="3981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45BFEB3-881E-B57A-1142-F6238182F0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5218" y="2322885"/>
                <a:ext cx="78084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E1998AC-5604-B2F8-130C-8E701BBDE378}"/>
                  </a:ext>
                </a:extLst>
              </p14:cNvPr>
              <p14:cNvContentPartPr/>
              <p14:nvPr/>
            </p14:nvContentPartPr>
            <p14:xfrm>
              <a:off x="4839738" y="2717805"/>
              <a:ext cx="286200" cy="280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E1998AC-5604-B2F8-130C-8E701BBDE3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0738" y="2708805"/>
                <a:ext cx="303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6017869-65E0-2F8C-F2DE-A648D0B51158}"/>
                  </a:ext>
                </a:extLst>
              </p14:cNvPr>
              <p14:cNvContentPartPr/>
              <p14:nvPr/>
            </p14:nvContentPartPr>
            <p14:xfrm>
              <a:off x="3497658" y="3354645"/>
              <a:ext cx="1439640" cy="493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6017869-65E0-2F8C-F2DE-A648D0B511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89018" y="3346005"/>
                <a:ext cx="1457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5C1146A-0D67-FA94-8F60-7DDF81F5F0CF}"/>
                  </a:ext>
                </a:extLst>
              </p14:cNvPr>
              <p14:cNvContentPartPr/>
              <p14:nvPr/>
            </p14:nvContentPartPr>
            <p14:xfrm>
              <a:off x="5502858" y="3422325"/>
              <a:ext cx="3843360" cy="4312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5C1146A-0D67-FA94-8F60-7DDF81F5F0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93858" y="3413685"/>
                <a:ext cx="386100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F1ABD239-ED0D-48CB-075B-5E2F368B976E}"/>
                  </a:ext>
                </a:extLst>
              </p14:cNvPr>
              <p14:cNvContentPartPr/>
              <p14:nvPr/>
            </p14:nvContentPartPr>
            <p14:xfrm>
              <a:off x="5744058" y="796485"/>
              <a:ext cx="226080" cy="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F1ABD239-ED0D-48CB-075B-5E2F368B97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35418" y="787845"/>
                <a:ext cx="2437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FA6495-6AA2-189A-CFD0-0773C6DD3034}"/>
              </a:ext>
            </a:extLst>
          </p:cNvPr>
          <p:cNvGrpSpPr/>
          <p:nvPr/>
        </p:nvGrpSpPr>
        <p:grpSpPr>
          <a:xfrm>
            <a:off x="3899058" y="183045"/>
            <a:ext cx="1000080" cy="689040"/>
            <a:chOff x="3899058" y="183045"/>
            <a:chExt cx="100008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7911C5D-30E7-C1E6-F80D-CBCD0B2DFE46}"/>
                    </a:ext>
                  </a:extLst>
                </p14:cNvPr>
                <p14:cNvContentPartPr/>
                <p14:nvPr/>
              </p14:nvContentPartPr>
              <p14:xfrm>
                <a:off x="4227378" y="845805"/>
                <a:ext cx="218880" cy="2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7911C5D-30E7-C1E6-F80D-CBCD0B2DFE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18378" y="837165"/>
                  <a:ext cx="236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29F4912-4FF5-B1CD-3805-BDA0293D8BA6}"/>
                    </a:ext>
                  </a:extLst>
                </p14:cNvPr>
                <p14:cNvContentPartPr/>
                <p14:nvPr/>
              </p14:nvContentPartPr>
              <p14:xfrm>
                <a:off x="3899058" y="183045"/>
                <a:ext cx="1000080" cy="684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29F4912-4FF5-B1CD-3805-BDA0293D8B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90058" y="174045"/>
                  <a:ext cx="1017720" cy="70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4D1D03-602F-E3C9-1D23-E6BD26B3F884}"/>
              </a:ext>
            </a:extLst>
          </p:cNvPr>
          <p:cNvGrpSpPr/>
          <p:nvPr/>
        </p:nvGrpSpPr>
        <p:grpSpPr>
          <a:xfrm>
            <a:off x="7038258" y="2625285"/>
            <a:ext cx="4182840" cy="629640"/>
            <a:chOff x="7038258" y="2625285"/>
            <a:chExt cx="418284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E90B09-55E2-23DE-2D75-127A907D8BE7}"/>
                    </a:ext>
                  </a:extLst>
                </p14:cNvPr>
                <p14:cNvContentPartPr/>
                <p14:nvPr/>
              </p14:nvContentPartPr>
              <p14:xfrm>
                <a:off x="9537738" y="2642205"/>
                <a:ext cx="213840" cy="484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E90B09-55E2-23DE-2D75-127A907D8B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29098" y="2633565"/>
                  <a:ext cx="2314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A3E3771-0BA2-33EF-7185-01D05FCD36F2}"/>
                    </a:ext>
                  </a:extLst>
                </p14:cNvPr>
                <p14:cNvContentPartPr/>
                <p14:nvPr/>
              </p14:nvContentPartPr>
              <p14:xfrm>
                <a:off x="9618378" y="2793405"/>
                <a:ext cx="213840" cy="168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A3E3771-0BA2-33EF-7185-01D05FCD36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09378" y="2784405"/>
                  <a:ext cx="231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0BB873F-BD7A-8B13-3C8E-E575F29D5FE6}"/>
                    </a:ext>
                  </a:extLst>
                </p14:cNvPr>
                <p14:cNvContentPartPr/>
                <p14:nvPr/>
              </p14:nvContentPartPr>
              <p14:xfrm>
                <a:off x="10141818" y="2625285"/>
                <a:ext cx="315720" cy="396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0BB873F-BD7A-8B13-3C8E-E575F29D5F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33178" y="2616645"/>
                  <a:ext cx="3333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2AF22F7-DB2E-34E2-9A19-7A3E0421C02B}"/>
                    </a:ext>
                  </a:extLst>
                </p14:cNvPr>
                <p14:cNvContentPartPr/>
                <p14:nvPr/>
              </p14:nvContentPartPr>
              <p14:xfrm>
                <a:off x="10945698" y="2722485"/>
                <a:ext cx="275400" cy="269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2AF22F7-DB2E-34E2-9A19-7A3E0421C0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37058" y="2713845"/>
                  <a:ext cx="293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261932C-E1B1-80F7-DE81-B1E240ED27A2}"/>
                    </a:ext>
                  </a:extLst>
                </p14:cNvPr>
                <p14:cNvContentPartPr/>
                <p14:nvPr/>
              </p14:nvContentPartPr>
              <p14:xfrm>
                <a:off x="9814938" y="3185085"/>
                <a:ext cx="1294920" cy="69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261932C-E1B1-80F7-DE81-B1E240ED27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05938" y="3176445"/>
                  <a:ext cx="1312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2F9A19D-E712-18EB-DB81-F67F42FC81CD}"/>
                    </a:ext>
                  </a:extLst>
                </p14:cNvPr>
                <p14:cNvContentPartPr/>
                <p14:nvPr/>
              </p14:nvContentPartPr>
              <p14:xfrm>
                <a:off x="7038258" y="3010125"/>
                <a:ext cx="1826640" cy="36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2F9A19D-E712-18EB-DB81-F67F42FC81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29258" y="3001485"/>
                  <a:ext cx="18442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E7BAA73-B738-2586-D121-557BC9F94C91}"/>
                  </a:ext>
                </a:extLst>
              </p14:cNvPr>
              <p14:cNvContentPartPr/>
              <p14:nvPr/>
            </p14:nvContentPartPr>
            <p14:xfrm>
              <a:off x="5611938" y="3640485"/>
              <a:ext cx="1621800" cy="9788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E7BAA73-B738-2586-D121-557BC9F94C9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02938" y="3631485"/>
                <a:ext cx="1639440" cy="9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4EADAE-2677-0B4A-28F5-0137B099E488}"/>
              </a:ext>
            </a:extLst>
          </p:cNvPr>
          <p:cNvGrpSpPr/>
          <p:nvPr/>
        </p:nvGrpSpPr>
        <p:grpSpPr>
          <a:xfrm>
            <a:off x="1610538" y="4377405"/>
            <a:ext cx="6004800" cy="178560"/>
            <a:chOff x="1610538" y="4377405"/>
            <a:chExt cx="600480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C11A0DC-EFA7-8D86-13A4-F677BBA5A4AB}"/>
                    </a:ext>
                  </a:extLst>
                </p14:cNvPr>
                <p14:cNvContentPartPr/>
                <p14:nvPr/>
              </p14:nvContentPartPr>
              <p14:xfrm>
                <a:off x="1610538" y="4456965"/>
                <a:ext cx="1879920" cy="48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C11A0DC-EFA7-8D86-13A4-F677BBA5A4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01538" y="4447965"/>
                  <a:ext cx="1897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DFCF3B2-9E59-8D04-EBD7-6AB83ADCC387}"/>
                    </a:ext>
                  </a:extLst>
                </p14:cNvPr>
                <p14:cNvContentPartPr/>
                <p14:nvPr/>
              </p14:nvContentPartPr>
              <p14:xfrm>
                <a:off x="3455898" y="4410525"/>
                <a:ext cx="4159440" cy="145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DFCF3B2-9E59-8D04-EBD7-6AB83ADCC3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46898" y="4401525"/>
                  <a:ext cx="4177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1EAA525-EC84-F6CC-5024-1BDF8704E251}"/>
                    </a:ext>
                  </a:extLst>
                </p14:cNvPr>
                <p14:cNvContentPartPr/>
                <p14:nvPr/>
              </p14:nvContentPartPr>
              <p14:xfrm>
                <a:off x="3798978" y="4377405"/>
                <a:ext cx="831240" cy="774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1EAA525-EC84-F6CC-5024-1BDF8704E2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90338" y="4368765"/>
                  <a:ext cx="84888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B4526E7-B146-F8A4-A7EA-337F76088163}"/>
                  </a:ext>
                </a:extLst>
              </p14:cNvPr>
              <p14:cNvContentPartPr/>
              <p14:nvPr/>
            </p14:nvContentPartPr>
            <p14:xfrm>
              <a:off x="1769658" y="5435805"/>
              <a:ext cx="3378240" cy="3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B4526E7-B146-F8A4-A7EA-337F7608816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61018" y="5426805"/>
                <a:ext cx="3395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6DC2B79-6D48-BF7B-B6F0-D9016D052B5C}"/>
                  </a:ext>
                </a:extLst>
              </p14:cNvPr>
              <p14:cNvContentPartPr/>
              <p14:nvPr/>
            </p14:nvContentPartPr>
            <p14:xfrm>
              <a:off x="5964018" y="5300445"/>
              <a:ext cx="2960280" cy="1270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6DC2B79-6D48-BF7B-B6F0-D9016D052B5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55378" y="5291805"/>
                <a:ext cx="29779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B7FAA4D-C6F8-6A61-CEB3-A6C6C85E99E3}"/>
                  </a:ext>
                </a:extLst>
              </p14:cNvPr>
              <p14:cNvContentPartPr/>
              <p14:nvPr/>
            </p14:nvContentPartPr>
            <p14:xfrm>
              <a:off x="5550378" y="2348805"/>
              <a:ext cx="671040" cy="1011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B7FAA4D-C6F8-6A61-CEB3-A6C6C85E99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1378" y="2339805"/>
                <a:ext cx="688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B077256-B8D1-C867-AD82-BCB361800F44}"/>
                  </a:ext>
                </a:extLst>
              </p14:cNvPr>
              <p14:cNvContentPartPr/>
              <p14:nvPr/>
            </p14:nvContentPartPr>
            <p14:xfrm>
              <a:off x="6140418" y="5359845"/>
              <a:ext cx="3373920" cy="615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B077256-B8D1-C867-AD82-BCB361800F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31778" y="5351205"/>
                <a:ext cx="339156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5A52F2E3-3153-EDA3-966B-DB5EEAF8D473}"/>
              </a:ext>
            </a:extLst>
          </p:cNvPr>
          <p:cNvGrpSpPr/>
          <p:nvPr/>
        </p:nvGrpSpPr>
        <p:grpSpPr>
          <a:xfrm>
            <a:off x="1434138" y="1165485"/>
            <a:ext cx="1250280" cy="509400"/>
            <a:chOff x="1434138" y="1165485"/>
            <a:chExt cx="125028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CA78FB2-E724-B51E-3C32-AF478848E6B4}"/>
                    </a:ext>
                  </a:extLst>
                </p14:cNvPr>
                <p14:cNvContentPartPr/>
                <p14:nvPr/>
              </p14:nvContentPartPr>
              <p14:xfrm>
                <a:off x="1434138" y="1399845"/>
                <a:ext cx="313920" cy="216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CA78FB2-E724-B51E-3C32-AF478848E6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25138" y="1390845"/>
                  <a:ext cx="331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1056986-5C65-BD85-0BDE-FE2BF30D3622}"/>
                    </a:ext>
                  </a:extLst>
                </p14:cNvPr>
                <p14:cNvContentPartPr/>
                <p14:nvPr/>
              </p14:nvContentPartPr>
              <p14:xfrm>
                <a:off x="1616658" y="1199325"/>
                <a:ext cx="237600" cy="333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1056986-5C65-BD85-0BDE-FE2BF30D36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08018" y="1190325"/>
                  <a:ext cx="255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D7DD93A-FBE1-06E5-7F53-C7BBBF861660}"/>
                    </a:ext>
                  </a:extLst>
                </p14:cNvPr>
                <p14:cNvContentPartPr/>
                <p14:nvPr/>
              </p14:nvContentPartPr>
              <p14:xfrm>
                <a:off x="1953978" y="1165485"/>
                <a:ext cx="110160" cy="5094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D7DD93A-FBE1-06E5-7F53-C7BBBF8616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44978" y="1156845"/>
                  <a:ext cx="1278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F1713A-59CF-F03B-EF27-05BF7162FDA3}"/>
                    </a:ext>
                  </a:extLst>
                </p14:cNvPr>
                <p14:cNvContentPartPr/>
                <p14:nvPr/>
              </p14:nvContentPartPr>
              <p14:xfrm>
                <a:off x="2155938" y="1416765"/>
                <a:ext cx="78840" cy="165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F1713A-59CF-F03B-EF27-05BF7162FDA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46938" y="1407765"/>
                  <a:ext cx="96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38712D9-28DE-A048-DE0F-CDB995C40149}"/>
                    </a:ext>
                  </a:extLst>
                </p14:cNvPr>
                <p14:cNvContentPartPr/>
                <p14:nvPr/>
              </p14:nvContentPartPr>
              <p14:xfrm>
                <a:off x="2432418" y="1291485"/>
                <a:ext cx="219240" cy="278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38712D9-28DE-A048-DE0F-CDB995C401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23778" y="1282845"/>
                  <a:ext cx="236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4C2D94-E49F-7BE1-AE55-C5BB3E8BE32E}"/>
                    </a:ext>
                  </a:extLst>
                </p14:cNvPr>
                <p14:cNvContentPartPr/>
                <p14:nvPr/>
              </p14:nvContentPartPr>
              <p14:xfrm>
                <a:off x="2443218" y="1249725"/>
                <a:ext cx="241200" cy="235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4C2D94-E49F-7BE1-AE55-C5BB3E8BE32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34578" y="1240725"/>
                  <a:ext cx="25884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3E1C916-5204-DFC3-F9D9-AAB6AEF40B24}"/>
              </a:ext>
            </a:extLst>
          </p:cNvPr>
          <p:cNvGrpSpPr/>
          <p:nvPr/>
        </p:nvGrpSpPr>
        <p:grpSpPr>
          <a:xfrm>
            <a:off x="1543218" y="1743645"/>
            <a:ext cx="2363400" cy="294120"/>
            <a:chOff x="1543218" y="1743645"/>
            <a:chExt cx="236340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B9C8ACF-BDBF-1F94-ABDC-F9B62103E921}"/>
                    </a:ext>
                  </a:extLst>
                </p14:cNvPr>
                <p14:cNvContentPartPr/>
                <p14:nvPr/>
              </p14:nvContentPartPr>
              <p14:xfrm>
                <a:off x="1543218" y="1743645"/>
                <a:ext cx="2363400" cy="68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B9C8ACF-BDBF-1F94-ABDC-F9B62103E9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34218" y="1735005"/>
                  <a:ext cx="2381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F3D3860-A6F5-117D-238F-C25DCCB1D2EB}"/>
                    </a:ext>
                  </a:extLst>
                </p14:cNvPr>
                <p14:cNvContentPartPr/>
                <p14:nvPr/>
              </p14:nvContentPartPr>
              <p14:xfrm>
                <a:off x="3162498" y="1828245"/>
                <a:ext cx="327600" cy="209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F3D3860-A6F5-117D-238F-C25DCCB1D2E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53498" y="1819245"/>
                  <a:ext cx="345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D801B6E-5FCF-08A7-084C-813F2CF437BD}"/>
                    </a:ext>
                  </a:extLst>
                </p14:cNvPr>
                <p14:cNvContentPartPr/>
                <p14:nvPr/>
              </p14:nvContentPartPr>
              <p14:xfrm>
                <a:off x="3281658" y="1781805"/>
                <a:ext cx="233640" cy="185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D801B6E-5FCF-08A7-084C-813F2CF437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73018" y="1772805"/>
                  <a:ext cx="25128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48D6E84-33FA-AAA0-A3C4-37F917B828CA}"/>
                  </a:ext>
                </a:extLst>
              </p:cNvPr>
              <p:cNvSpPr txBox="1"/>
              <p:nvPr/>
            </p:nvSpPr>
            <p:spPr>
              <a:xfrm>
                <a:off x="4104258" y="933018"/>
                <a:ext cx="5964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隐零点，极值点偏移，同构，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 err="1"/>
                  <a:t>Lnx</a:t>
                </a:r>
                <a:r>
                  <a:rPr lang="en-US" altLang="zh-CN" dirty="0"/>
                  <a:t> &lt;= x-1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48D6E84-33FA-AAA0-A3C4-37F917B8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258" y="933018"/>
                <a:ext cx="5964851" cy="923330"/>
              </a:xfrm>
              <a:prstGeom prst="rect">
                <a:avLst/>
              </a:prstGeom>
              <a:blipFill>
                <a:blip r:embed="rId67"/>
                <a:stretch>
                  <a:fillRect l="-817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AB4F18DB-C994-003E-2481-3B36D2F399A3}"/>
                  </a:ext>
                </a:extLst>
              </p14:cNvPr>
              <p14:cNvContentPartPr/>
              <p14:nvPr/>
            </p14:nvContentPartPr>
            <p14:xfrm>
              <a:off x="5997858" y="1417125"/>
              <a:ext cx="360" cy="3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AB4F18DB-C994-003E-2481-3B36D2F399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8858" y="14084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5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9777E7-BE5E-6D94-03E7-A04B95C07E80}"/>
              </a:ext>
            </a:extLst>
          </p:cNvPr>
          <p:cNvGrpSpPr/>
          <p:nvPr/>
        </p:nvGrpSpPr>
        <p:grpSpPr>
          <a:xfrm>
            <a:off x="1367178" y="623685"/>
            <a:ext cx="2818800" cy="801000"/>
            <a:chOff x="1367178" y="623685"/>
            <a:chExt cx="2818800" cy="80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E350CE8-2D62-E493-9264-8EEAC2750D97}"/>
                    </a:ext>
                  </a:extLst>
                </p14:cNvPr>
                <p14:cNvContentPartPr/>
                <p14:nvPr/>
              </p14:nvContentPartPr>
              <p14:xfrm>
                <a:off x="1367178" y="972525"/>
                <a:ext cx="887040" cy="18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E350CE8-2D62-E493-9264-8EEAC2750D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58178" y="963885"/>
                  <a:ext cx="904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0744F8A-56F5-C75F-DE3C-A0ECD6958F60}"/>
                    </a:ext>
                  </a:extLst>
                </p14:cNvPr>
                <p14:cNvContentPartPr/>
                <p14:nvPr/>
              </p14:nvContentPartPr>
              <p14:xfrm>
                <a:off x="1590738" y="660045"/>
                <a:ext cx="666000" cy="764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0744F8A-56F5-C75F-DE3C-A0ECD6958F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2098" y="651045"/>
                  <a:ext cx="6836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F4353F5-9FCC-89E6-58CA-6419A4B02EB4}"/>
                    </a:ext>
                  </a:extLst>
                </p14:cNvPr>
                <p14:cNvContentPartPr/>
                <p14:nvPr/>
              </p14:nvContentPartPr>
              <p14:xfrm>
                <a:off x="2365458" y="668685"/>
                <a:ext cx="173160" cy="117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F4353F5-9FCC-89E6-58CA-6419A4B02E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6458" y="660045"/>
                  <a:ext cx="190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753E63F-EDF5-D7C3-F719-ED3A8BAE3D7D}"/>
                    </a:ext>
                  </a:extLst>
                </p14:cNvPr>
                <p14:cNvContentPartPr/>
                <p14:nvPr/>
              </p14:nvContentPartPr>
              <p14:xfrm>
                <a:off x="2465898" y="623685"/>
                <a:ext cx="84240" cy="684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753E63F-EDF5-D7C3-F719-ED3A8BAE3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7258" y="614685"/>
                  <a:ext cx="101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4AD8543-D508-EA97-FC84-49FD58C56250}"/>
                    </a:ext>
                  </a:extLst>
                </p14:cNvPr>
                <p14:cNvContentPartPr/>
                <p14:nvPr/>
              </p14:nvContentPartPr>
              <p14:xfrm>
                <a:off x="2448978" y="720885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4AD8543-D508-EA97-FC84-49FD58C562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0338" y="712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F0E9A4F-D3F8-1EBF-6C40-E180CD711B74}"/>
                    </a:ext>
                  </a:extLst>
                </p14:cNvPr>
                <p14:cNvContentPartPr/>
                <p14:nvPr/>
              </p14:nvContentPartPr>
              <p14:xfrm>
                <a:off x="2810058" y="729525"/>
                <a:ext cx="271440" cy="284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F0E9A4F-D3F8-1EBF-6C40-E180CD711B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1418" y="720885"/>
                  <a:ext cx="289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6EDF8B-4CFB-1478-07DA-2F4295F28BDF}"/>
                    </a:ext>
                  </a:extLst>
                </p14:cNvPr>
                <p14:cNvContentPartPr/>
                <p14:nvPr/>
              </p14:nvContentPartPr>
              <p14:xfrm>
                <a:off x="2851818" y="1075485"/>
                <a:ext cx="228960" cy="184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6EDF8B-4CFB-1478-07DA-2F4295F28B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2818" y="1066485"/>
                  <a:ext cx="246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DECBBB-03FF-A544-23C0-C7231D9DF922}"/>
                    </a:ext>
                  </a:extLst>
                </p14:cNvPr>
                <p14:cNvContentPartPr/>
                <p14:nvPr/>
              </p14:nvContentPartPr>
              <p14:xfrm>
                <a:off x="3338538" y="787485"/>
                <a:ext cx="269280" cy="194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DECBBB-03FF-A544-23C0-C7231D9DF9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9538" y="778485"/>
                  <a:ext cx="286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FCC6D8-51C6-5C48-0B9B-4FA8EF6946C0}"/>
                    </a:ext>
                  </a:extLst>
                </p14:cNvPr>
                <p14:cNvContentPartPr/>
                <p14:nvPr/>
              </p14:nvContentPartPr>
              <p14:xfrm>
                <a:off x="3232698" y="805125"/>
                <a:ext cx="433440" cy="323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FCC6D8-51C6-5C48-0B9B-4FA8EF6946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4058" y="796125"/>
                  <a:ext cx="451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47E30EC-30EF-6C65-A338-48F4CB0B0F8B}"/>
                    </a:ext>
                  </a:extLst>
                </p14:cNvPr>
                <p14:cNvContentPartPr/>
                <p14:nvPr/>
              </p14:nvContentPartPr>
              <p14:xfrm>
                <a:off x="3892218" y="981885"/>
                <a:ext cx="293760" cy="33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47E30EC-30EF-6C65-A338-48F4CB0B0F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83218" y="973245"/>
                  <a:ext cx="311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A420B3-EE0D-ABB7-659E-61480CBBBF4B}"/>
                    </a:ext>
                  </a:extLst>
                </p14:cNvPr>
                <p14:cNvContentPartPr/>
                <p14:nvPr/>
              </p14:nvContentPartPr>
              <p14:xfrm>
                <a:off x="4083018" y="846885"/>
                <a:ext cx="69480" cy="290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A420B3-EE0D-ABB7-659E-61480CBBBF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4378" y="838245"/>
                  <a:ext cx="8712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52818D8-6BA8-753F-A6CE-3FB12D242D17}"/>
                  </a:ext>
                </a:extLst>
              </p14:cNvPr>
              <p14:cNvContentPartPr/>
              <p14:nvPr/>
            </p14:nvContentPartPr>
            <p14:xfrm>
              <a:off x="4580178" y="536565"/>
              <a:ext cx="360" cy="477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52818D8-6BA8-753F-A6CE-3FB12D242D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1178" y="527925"/>
                <a:ext cx="18000" cy="49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2554E0C5-194A-C521-2BD3-EA19DF86F5E4}"/>
              </a:ext>
            </a:extLst>
          </p:cNvPr>
          <p:cNvGrpSpPr/>
          <p:nvPr/>
        </p:nvGrpSpPr>
        <p:grpSpPr>
          <a:xfrm>
            <a:off x="1182498" y="1836885"/>
            <a:ext cx="5962680" cy="4390200"/>
            <a:chOff x="1182498" y="1836885"/>
            <a:chExt cx="5962680" cy="43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4CD3445-0C67-3CB8-E2BC-14740BECD5EC}"/>
                    </a:ext>
                  </a:extLst>
                </p14:cNvPr>
                <p14:cNvContentPartPr/>
                <p14:nvPr/>
              </p14:nvContentPartPr>
              <p14:xfrm>
                <a:off x="1274658" y="3875205"/>
                <a:ext cx="4601520" cy="207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4CD3445-0C67-3CB8-E2BC-14740BECD5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6018" y="3866565"/>
                  <a:ext cx="4619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4B2AB89-EF5B-617D-8BD6-5F6E69CEE3AF}"/>
                    </a:ext>
                  </a:extLst>
                </p14:cNvPr>
                <p14:cNvContentPartPr/>
                <p14:nvPr/>
              </p14:nvContentPartPr>
              <p14:xfrm>
                <a:off x="3388578" y="1836885"/>
                <a:ext cx="42480" cy="4390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4B2AB89-EF5B-617D-8BD6-5F6E69CEE3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9938" y="1828245"/>
                  <a:ext cx="60120" cy="44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733EE33-79FF-C8D2-47B2-3EFE7E486A7D}"/>
                    </a:ext>
                  </a:extLst>
                </p14:cNvPr>
                <p14:cNvContentPartPr/>
                <p14:nvPr/>
              </p14:nvContentPartPr>
              <p14:xfrm>
                <a:off x="1383738" y="2139645"/>
                <a:ext cx="4496040" cy="1661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733EE33-79FF-C8D2-47B2-3EFE7E486A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5098" y="2130645"/>
                  <a:ext cx="451368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0ADC11C-E15B-13D0-B0EE-CA8DAEFEB2D0}"/>
                    </a:ext>
                  </a:extLst>
                </p14:cNvPr>
                <p14:cNvContentPartPr/>
                <p14:nvPr/>
              </p14:nvContentPartPr>
              <p14:xfrm>
                <a:off x="3430698" y="3707805"/>
                <a:ext cx="5400" cy="1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0ADC11C-E15B-13D0-B0EE-CA8DAEFEB2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22058" y="3698805"/>
                  <a:ext cx="2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4E8A88E-21BE-3BD7-598B-DE45251F64BC}"/>
                    </a:ext>
                  </a:extLst>
                </p14:cNvPr>
                <p14:cNvContentPartPr/>
                <p14:nvPr/>
              </p14:nvContentPartPr>
              <p14:xfrm>
                <a:off x="1182498" y="3936045"/>
                <a:ext cx="1993320" cy="1357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4E8A88E-21BE-3BD7-598B-DE45251F64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498" y="3927405"/>
                  <a:ext cx="2010960" cy="13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2A6B5E3-571B-4EBE-8579-890B59C1F209}"/>
                    </a:ext>
                  </a:extLst>
                </p14:cNvPr>
                <p14:cNvContentPartPr/>
                <p14:nvPr/>
              </p14:nvContentPartPr>
              <p14:xfrm>
                <a:off x="3086898" y="2271405"/>
                <a:ext cx="4058280" cy="1730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2A6B5E3-571B-4EBE-8579-890B59C1F2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77898" y="2262405"/>
                  <a:ext cx="4075920" cy="17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1FA86E5-037A-4ECA-34DB-568F20C6CFFC}"/>
                    </a:ext>
                  </a:extLst>
                </p14:cNvPr>
                <p14:cNvContentPartPr/>
                <p14:nvPr/>
              </p14:nvContentPartPr>
              <p14:xfrm>
                <a:off x="4195698" y="3470925"/>
                <a:ext cx="14760" cy="4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1FA86E5-037A-4ECA-34DB-568F20C6CF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6698" y="3461925"/>
                  <a:ext cx="324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3E15D64-6E51-847E-37C8-6772D8AC7DC1}"/>
              </a:ext>
            </a:extLst>
          </p:cNvPr>
          <p:cNvGrpSpPr/>
          <p:nvPr/>
        </p:nvGrpSpPr>
        <p:grpSpPr>
          <a:xfrm>
            <a:off x="6828018" y="729525"/>
            <a:ext cx="752040" cy="498960"/>
            <a:chOff x="6828018" y="729525"/>
            <a:chExt cx="75204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45B290-53A0-4ACF-8318-342DB78DF5BE}"/>
                    </a:ext>
                  </a:extLst>
                </p14:cNvPr>
                <p14:cNvContentPartPr/>
                <p14:nvPr/>
              </p14:nvContentPartPr>
              <p14:xfrm>
                <a:off x="6828018" y="754005"/>
                <a:ext cx="209160" cy="474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45B290-53A0-4ACF-8318-342DB78DF5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9378" y="745005"/>
                  <a:ext cx="226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5CF038-28C2-B395-40A5-1F7828F8F86F}"/>
                    </a:ext>
                  </a:extLst>
                </p14:cNvPr>
                <p14:cNvContentPartPr/>
                <p14:nvPr/>
              </p14:nvContentPartPr>
              <p14:xfrm>
                <a:off x="6849618" y="729525"/>
                <a:ext cx="432000" cy="352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5CF038-28C2-B395-40A5-1F7828F8F8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0618" y="720885"/>
                  <a:ext cx="449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FB7C01B-C807-46A1-DAA2-1062D9FD18B8}"/>
                    </a:ext>
                  </a:extLst>
                </p14:cNvPr>
                <p14:cNvContentPartPr/>
                <p14:nvPr/>
              </p14:nvContentPartPr>
              <p14:xfrm>
                <a:off x="7365138" y="955965"/>
                <a:ext cx="175680" cy="8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FB7C01B-C807-46A1-DAA2-1062D9FD18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56498" y="947325"/>
                  <a:ext cx="193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3E76990-0745-8E1F-97F6-F1EC00C44A68}"/>
                    </a:ext>
                  </a:extLst>
                </p14:cNvPr>
                <p14:cNvContentPartPr/>
                <p14:nvPr/>
              </p14:nvContentPartPr>
              <p14:xfrm>
                <a:off x="7407258" y="1090245"/>
                <a:ext cx="172800" cy="17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3E76990-0745-8E1F-97F6-F1EC00C44A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98258" y="1081605"/>
                  <a:ext cx="19044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4EC624E-0C72-97B6-2EF2-883F6C8D8258}"/>
                  </a:ext>
                </a:extLst>
              </p14:cNvPr>
              <p14:cNvContentPartPr/>
              <p14:nvPr/>
            </p14:nvContentPartPr>
            <p14:xfrm>
              <a:off x="8000538" y="845805"/>
              <a:ext cx="172080" cy="3920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4EC624E-0C72-97B6-2EF2-883F6C8D82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91538" y="837165"/>
                <a:ext cx="189720" cy="40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9E46E61D-282B-5861-B6F1-8D1E1559D8DF}"/>
              </a:ext>
            </a:extLst>
          </p:cNvPr>
          <p:cNvGrpSpPr/>
          <p:nvPr/>
        </p:nvGrpSpPr>
        <p:grpSpPr>
          <a:xfrm>
            <a:off x="8059218" y="1878645"/>
            <a:ext cx="556200" cy="727200"/>
            <a:chOff x="8059218" y="1878645"/>
            <a:chExt cx="556200" cy="72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5F1AAA-6852-0B01-6DDD-9CE4CF1DD27D}"/>
                    </a:ext>
                  </a:extLst>
                </p14:cNvPr>
                <p14:cNvContentPartPr/>
                <p14:nvPr/>
              </p14:nvContentPartPr>
              <p14:xfrm>
                <a:off x="8059218" y="2303085"/>
                <a:ext cx="205560" cy="302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5F1AAA-6852-0B01-6DDD-9CE4CF1DD2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50218" y="2294445"/>
                  <a:ext cx="223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92E4992-A576-0E8A-12D6-16C18739C93C}"/>
                    </a:ext>
                  </a:extLst>
                </p14:cNvPr>
                <p14:cNvContentPartPr/>
                <p14:nvPr/>
              </p14:nvContentPartPr>
              <p14:xfrm>
                <a:off x="8473578" y="1878645"/>
                <a:ext cx="105840" cy="352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92E4992-A576-0E8A-12D6-16C18739C9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64578" y="1869645"/>
                  <a:ext cx="123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6F434D6-C2C6-90A5-A517-D2C3989BCF43}"/>
                    </a:ext>
                  </a:extLst>
                </p14:cNvPr>
                <p14:cNvContentPartPr/>
                <p14:nvPr/>
              </p14:nvContentPartPr>
              <p14:xfrm>
                <a:off x="8469978" y="1961085"/>
                <a:ext cx="145440" cy="160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6F434D6-C2C6-90A5-A517-D2C3989BCF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0978" y="1952445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F254020-6353-C8AA-F5D3-32D1B40942C6}"/>
                  </a:ext>
                </a:extLst>
              </p14:cNvPr>
              <p14:cNvContentPartPr/>
              <p14:nvPr/>
            </p14:nvContentPartPr>
            <p14:xfrm>
              <a:off x="8933658" y="2474805"/>
              <a:ext cx="154800" cy="500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F254020-6353-C8AA-F5D3-32D1B40942C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25018" y="2466165"/>
                <a:ext cx="172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08DFA1A-FF4C-8836-BD95-1385B642DE39}"/>
                  </a:ext>
                </a:extLst>
              </p14:cNvPr>
              <p14:cNvContentPartPr/>
              <p14:nvPr/>
            </p14:nvContentPartPr>
            <p14:xfrm>
              <a:off x="9378258" y="2205885"/>
              <a:ext cx="17280" cy="5824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08DFA1A-FF4C-8836-BD95-1385B642DE3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69618" y="2197245"/>
                <a:ext cx="349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438A76F6-D9D0-9DAE-769E-FDA650FAE2BE}"/>
              </a:ext>
            </a:extLst>
          </p:cNvPr>
          <p:cNvGrpSpPr/>
          <p:nvPr/>
        </p:nvGrpSpPr>
        <p:grpSpPr>
          <a:xfrm>
            <a:off x="8472498" y="3347085"/>
            <a:ext cx="1144800" cy="369360"/>
            <a:chOff x="8472498" y="3347085"/>
            <a:chExt cx="114480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B5C996D-8CE6-2306-5A77-616F46EB5B43}"/>
                    </a:ext>
                  </a:extLst>
                </p14:cNvPr>
                <p14:cNvContentPartPr/>
                <p14:nvPr/>
              </p14:nvContentPartPr>
              <p14:xfrm>
                <a:off x="8472498" y="3362205"/>
                <a:ext cx="279720" cy="354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B5C996D-8CE6-2306-5A77-616F46EB5B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63858" y="3353565"/>
                  <a:ext cx="2973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8E405FD-4F3A-E38B-8FBA-A0AFF6452CE5}"/>
                    </a:ext>
                  </a:extLst>
                </p14:cNvPr>
                <p14:cNvContentPartPr/>
                <p14:nvPr/>
              </p14:nvContentPartPr>
              <p14:xfrm>
                <a:off x="8595258" y="3347085"/>
                <a:ext cx="154800" cy="139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8E405FD-4F3A-E38B-8FBA-A0AFF6452C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86258" y="3338085"/>
                  <a:ext cx="172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40B0A69-E926-3D8C-BA72-903F348DFB52}"/>
                    </a:ext>
                  </a:extLst>
                </p14:cNvPr>
                <p14:cNvContentPartPr/>
                <p14:nvPr/>
              </p14:nvContentPartPr>
              <p14:xfrm>
                <a:off x="8959218" y="3489285"/>
                <a:ext cx="218880" cy="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40B0A69-E926-3D8C-BA72-903F348DFB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50218" y="3480645"/>
                  <a:ext cx="23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B207EAC-425A-9415-A17E-DED54396481D}"/>
                    </a:ext>
                  </a:extLst>
                </p14:cNvPr>
                <p14:cNvContentPartPr/>
                <p14:nvPr/>
              </p14:nvContentPartPr>
              <p14:xfrm>
                <a:off x="9076578" y="3573525"/>
                <a:ext cx="248040" cy="25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B207EAC-425A-9415-A17E-DED5439648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67578" y="3564885"/>
                  <a:ext cx="265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BA221F8-A32B-DDDE-C8A6-32F6226A4928}"/>
                    </a:ext>
                  </a:extLst>
                </p14:cNvPr>
                <p14:cNvContentPartPr/>
                <p14:nvPr/>
              </p14:nvContentPartPr>
              <p14:xfrm>
                <a:off x="9486618" y="3353565"/>
                <a:ext cx="130680" cy="333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BA221F8-A32B-DDDE-C8A6-32F6226A49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7978" y="3344565"/>
                  <a:ext cx="1483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FA1903DD-7402-4AFF-9F11-BD338732E357}"/>
                  </a:ext>
                </a:extLst>
              </p14:cNvPr>
              <p14:cNvContentPartPr/>
              <p14:nvPr/>
            </p14:nvContentPartPr>
            <p14:xfrm>
              <a:off x="1149018" y="1727445"/>
              <a:ext cx="3571560" cy="34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FA1903DD-7402-4AFF-9F11-BD338732E3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0378" y="1718805"/>
                <a:ext cx="358920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16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DFA32A-C0B4-F88B-B705-BA0009374081}"/>
              </a:ext>
            </a:extLst>
          </p:cNvPr>
          <p:cNvGrpSpPr/>
          <p:nvPr/>
        </p:nvGrpSpPr>
        <p:grpSpPr>
          <a:xfrm>
            <a:off x="611538" y="360165"/>
            <a:ext cx="363960" cy="808200"/>
            <a:chOff x="611538" y="360165"/>
            <a:chExt cx="363960" cy="80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E3AFC87-D184-592C-C619-8092391DC8EC}"/>
                    </a:ext>
                  </a:extLst>
                </p14:cNvPr>
                <p14:cNvContentPartPr/>
                <p14:nvPr/>
              </p14:nvContentPartPr>
              <p14:xfrm>
                <a:off x="611538" y="360165"/>
                <a:ext cx="126720" cy="808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E3AFC87-D184-592C-C619-8092391DC8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2538" y="351525"/>
                  <a:ext cx="14436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8D636D7-A7AC-743C-E75E-5E0354A8D85B}"/>
                    </a:ext>
                  </a:extLst>
                </p14:cNvPr>
                <p14:cNvContentPartPr/>
                <p14:nvPr/>
              </p14:nvContentPartPr>
              <p14:xfrm>
                <a:off x="830058" y="962805"/>
                <a:ext cx="145440" cy="167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8D636D7-A7AC-743C-E75E-5E0354A8D8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418" y="953805"/>
                  <a:ext cx="1630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67F9551-2FBC-C214-FB49-3DA3DB5E5ABA}"/>
              </a:ext>
            </a:extLst>
          </p:cNvPr>
          <p:cNvGrpSpPr/>
          <p:nvPr/>
        </p:nvGrpSpPr>
        <p:grpSpPr>
          <a:xfrm>
            <a:off x="2302818" y="662205"/>
            <a:ext cx="249480" cy="383040"/>
            <a:chOff x="2302818" y="662205"/>
            <a:chExt cx="2494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523A5AC-2A66-495C-57E9-23A409EE07C5}"/>
                    </a:ext>
                  </a:extLst>
                </p14:cNvPr>
                <p14:cNvContentPartPr/>
                <p14:nvPr/>
              </p14:nvContentPartPr>
              <p14:xfrm>
                <a:off x="2306778" y="662205"/>
                <a:ext cx="201600" cy="208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523A5AC-2A66-495C-57E9-23A409EE0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7778" y="653565"/>
                  <a:ext cx="219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931422E-AF8B-74C9-4E63-88ABE149829A}"/>
                    </a:ext>
                  </a:extLst>
                </p14:cNvPr>
                <p14:cNvContentPartPr/>
                <p14:nvPr/>
              </p14:nvContentPartPr>
              <p14:xfrm>
                <a:off x="2302818" y="931125"/>
                <a:ext cx="249480" cy="114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931422E-AF8B-74C9-4E63-88ABE14982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4178" y="922125"/>
                  <a:ext cx="26712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89E6B9-E58C-D50D-EA58-37CB858398FD}"/>
              </a:ext>
            </a:extLst>
          </p:cNvPr>
          <p:cNvGrpSpPr/>
          <p:nvPr/>
        </p:nvGrpSpPr>
        <p:grpSpPr>
          <a:xfrm>
            <a:off x="2826618" y="519645"/>
            <a:ext cx="847800" cy="408600"/>
            <a:chOff x="2826618" y="519645"/>
            <a:chExt cx="847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DF62801-7BD7-FEC7-DAFF-A46E29DDB3A3}"/>
                    </a:ext>
                  </a:extLst>
                </p14:cNvPr>
                <p14:cNvContentPartPr/>
                <p14:nvPr/>
              </p14:nvContentPartPr>
              <p14:xfrm>
                <a:off x="2826618" y="694965"/>
                <a:ext cx="225720" cy="233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DF62801-7BD7-FEC7-DAFF-A46E29DDB3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978" y="685965"/>
                  <a:ext cx="243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035B4F8-CFA5-AC07-BA25-C601BB2FC95D}"/>
                    </a:ext>
                  </a:extLst>
                </p14:cNvPr>
                <p14:cNvContentPartPr/>
                <p14:nvPr/>
              </p14:nvContentPartPr>
              <p14:xfrm>
                <a:off x="2872698" y="578685"/>
                <a:ext cx="206280" cy="298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035B4F8-CFA5-AC07-BA25-C601BB2FC9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3698" y="569685"/>
                  <a:ext cx="223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0D2E198-E557-638A-EAA3-F3D348FF6006}"/>
                    </a:ext>
                  </a:extLst>
                </p14:cNvPr>
                <p14:cNvContentPartPr/>
                <p14:nvPr/>
              </p14:nvContentPartPr>
              <p14:xfrm>
                <a:off x="3246018" y="746445"/>
                <a:ext cx="227160" cy="16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0D2E198-E557-638A-EAA3-F3D348FF6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7378" y="737445"/>
                  <a:ext cx="244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B5E3517-ADCF-5534-F616-C269304B3519}"/>
                    </a:ext>
                  </a:extLst>
                </p14:cNvPr>
                <p14:cNvContentPartPr/>
                <p14:nvPr/>
              </p14:nvContentPartPr>
              <p14:xfrm>
                <a:off x="3674058" y="519645"/>
                <a:ext cx="360" cy="397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B5E3517-ADCF-5534-F616-C269304B35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5418" y="510645"/>
                  <a:ext cx="1800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CB66E4-8DF0-5C21-107A-5C560E7069F1}"/>
              </a:ext>
            </a:extLst>
          </p:cNvPr>
          <p:cNvGrpSpPr/>
          <p:nvPr/>
        </p:nvGrpSpPr>
        <p:grpSpPr>
          <a:xfrm>
            <a:off x="528018" y="1954245"/>
            <a:ext cx="4769280" cy="3963960"/>
            <a:chOff x="528018" y="1954245"/>
            <a:chExt cx="4769280" cy="39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CBE5671-CE35-B524-9F2E-8177331A9ACB}"/>
                    </a:ext>
                  </a:extLst>
                </p14:cNvPr>
                <p14:cNvContentPartPr/>
                <p14:nvPr/>
              </p14:nvContentPartPr>
              <p14:xfrm>
                <a:off x="528018" y="4085085"/>
                <a:ext cx="4769280" cy="231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CBE5671-CE35-B524-9F2E-8177331A9A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9378" y="4076085"/>
                  <a:ext cx="4786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5D845E1-AA5E-2472-CD01-F9A61AF961D2}"/>
                    </a:ext>
                  </a:extLst>
                </p14:cNvPr>
                <p14:cNvContentPartPr/>
                <p14:nvPr/>
              </p14:nvContentPartPr>
              <p14:xfrm>
                <a:off x="2600178" y="1954245"/>
                <a:ext cx="251640" cy="3963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5D845E1-AA5E-2472-CD01-F9A61AF961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1538" y="1945605"/>
                  <a:ext cx="269280" cy="39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B8B08D2-91AB-46A3-E4C9-A14C90FD3A6A}"/>
                    </a:ext>
                  </a:extLst>
                </p14:cNvPr>
                <p14:cNvContentPartPr/>
                <p14:nvPr/>
              </p14:nvContentPartPr>
              <p14:xfrm>
                <a:off x="2783778" y="3766485"/>
                <a:ext cx="2028960" cy="2114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B8B08D2-91AB-46A3-E4C9-A14C90FD3A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5138" y="3757485"/>
                  <a:ext cx="2046600" cy="21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D256121-1714-F3FF-3249-582ED1FE63AE}"/>
                    </a:ext>
                  </a:extLst>
                </p14:cNvPr>
                <p14:cNvContentPartPr/>
                <p14:nvPr/>
              </p14:nvContentPartPr>
              <p14:xfrm>
                <a:off x="1744458" y="3220725"/>
                <a:ext cx="3148200" cy="2318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D256121-1714-F3FF-3249-582ED1FE63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5458" y="3211725"/>
                  <a:ext cx="3165840" cy="23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C2078B-4556-C8C6-E7E8-DBE89980CC75}"/>
              </a:ext>
            </a:extLst>
          </p:cNvPr>
          <p:cNvGrpSpPr/>
          <p:nvPr/>
        </p:nvGrpSpPr>
        <p:grpSpPr>
          <a:xfrm>
            <a:off x="7960938" y="2406765"/>
            <a:ext cx="1249920" cy="563040"/>
            <a:chOff x="7960938" y="2406765"/>
            <a:chExt cx="124992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CD8D385-C43B-671B-582F-F1D665776B97}"/>
                    </a:ext>
                  </a:extLst>
                </p14:cNvPr>
                <p14:cNvContentPartPr/>
                <p14:nvPr/>
              </p14:nvContentPartPr>
              <p14:xfrm>
                <a:off x="7960938" y="2406765"/>
                <a:ext cx="562680" cy="537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CD8D385-C43B-671B-582F-F1D665776B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51938" y="2398125"/>
                  <a:ext cx="5803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32E1BB-CBB0-84B1-0541-A2B76D248541}"/>
                    </a:ext>
                  </a:extLst>
                </p14:cNvPr>
                <p14:cNvContentPartPr/>
                <p14:nvPr/>
              </p14:nvContentPartPr>
              <p14:xfrm>
                <a:off x="8340018" y="2650845"/>
                <a:ext cx="259200" cy="22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32E1BB-CBB0-84B1-0541-A2B76D2485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1018" y="2641845"/>
                  <a:ext cx="276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5064643-3FF6-FA49-7858-8F0574610F52}"/>
                    </a:ext>
                  </a:extLst>
                </p14:cNvPr>
                <p14:cNvContentPartPr/>
                <p14:nvPr/>
              </p14:nvContentPartPr>
              <p14:xfrm>
                <a:off x="8850138" y="2693325"/>
                <a:ext cx="214920" cy="24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5064643-3FF6-FA49-7858-8F0574610F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41498" y="2684685"/>
                  <a:ext cx="23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B2D1B71-06C6-BCBE-228E-D685D18337C1}"/>
                    </a:ext>
                  </a:extLst>
                </p14:cNvPr>
                <p14:cNvContentPartPr/>
                <p14:nvPr/>
              </p14:nvContentPartPr>
              <p14:xfrm>
                <a:off x="8808018" y="2877285"/>
                <a:ext cx="402840" cy="92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B2D1B71-06C6-BCBE-228E-D685D18337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99378" y="2868645"/>
                  <a:ext cx="42048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969414D9-FC4C-FE7A-6D01-D15767C29B03}"/>
                  </a:ext>
                </a:extLst>
              </p14:cNvPr>
              <p14:cNvContentPartPr/>
              <p14:nvPr/>
            </p14:nvContentPartPr>
            <p14:xfrm>
              <a:off x="9789378" y="2281125"/>
              <a:ext cx="360" cy="12099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969414D9-FC4C-FE7A-6D01-D15767C29B0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80738" y="2272485"/>
                <a:ext cx="18000" cy="12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67B67E-03B9-57C0-88B0-945F564BD8C9}"/>
              </a:ext>
            </a:extLst>
          </p:cNvPr>
          <p:cNvGrpSpPr/>
          <p:nvPr/>
        </p:nvGrpSpPr>
        <p:grpSpPr>
          <a:xfrm>
            <a:off x="1227498" y="653925"/>
            <a:ext cx="307440" cy="352800"/>
            <a:chOff x="1227498" y="653925"/>
            <a:chExt cx="30744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6C0B69A-E6DE-5D95-6425-E9AA41A4ADE7}"/>
                    </a:ext>
                  </a:extLst>
                </p14:cNvPr>
                <p14:cNvContentPartPr/>
                <p14:nvPr/>
              </p14:nvContentPartPr>
              <p14:xfrm>
                <a:off x="1300218" y="821325"/>
                <a:ext cx="192960" cy="156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6C0B69A-E6DE-5D95-6425-E9AA41A4AD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1218" y="812325"/>
                  <a:ext cx="210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2C6B0C6-1385-CE5B-6B61-66EB12BA1816}"/>
                    </a:ext>
                  </a:extLst>
                </p14:cNvPr>
                <p14:cNvContentPartPr/>
                <p14:nvPr/>
              </p14:nvContentPartPr>
              <p14:xfrm>
                <a:off x="1336578" y="653925"/>
                <a:ext cx="198360" cy="177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2C6B0C6-1385-CE5B-6B61-66EB12BA18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27938" y="645285"/>
                  <a:ext cx="216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071195-D28D-A4C5-1BF0-6BC986A1D6D1}"/>
                    </a:ext>
                  </a:extLst>
                </p14:cNvPr>
                <p14:cNvContentPartPr/>
                <p14:nvPr/>
              </p14:nvContentPartPr>
              <p14:xfrm>
                <a:off x="1227498" y="712605"/>
                <a:ext cx="164160" cy="140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071195-D28D-A4C5-1BF0-6BC986A1D6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18858" y="703965"/>
                  <a:ext cx="181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983D4D-FB38-18E8-B1B0-157948EEDFC5}"/>
                    </a:ext>
                  </a:extLst>
                </p14:cNvPr>
                <p14:cNvContentPartPr/>
                <p14:nvPr/>
              </p14:nvContentPartPr>
              <p14:xfrm>
                <a:off x="1274658" y="757965"/>
                <a:ext cx="76320" cy="248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983D4D-FB38-18E8-B1B0-157948EEDF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5658" y="748965"/>
                  <a:ext cx="9396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547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6AFEBA-8AD2-7026-856E-72B8F9958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3" y="360726"/>
            <a:ext cx="11793874" cy="107683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标题 4">
                <a:extLst>
                  <a:ext uri="{FF2B5EF4-FFF2-40B4-BE49-F238E27FC236}">
                    <a16:creationId xmlns:a16="http://schemas.microsoft.com/office/drawing/2014/main" id="{ADE10C08-0FA8-691B-6A6C-74964BD3C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9477" y="2027936"/>
                <a:ext cx="10515600" cy="37772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/>
                  <a:t>端点效应</a:t>
                </a:r>
                <a:r>
                  <a:rPr lang="en-US" altLang="zh-CN" sz="3600" dirty="0"/>
                  <a:t>-&gt;f(0) &gt;= 0    f(1) &gt;= 0</a:t>
                </a:r>
                <a:br>
                  <a:rPr lang="en-US" altLang="zh-CN" sz="3600" dirty="0"/>
                </a:br>
                <a:r>
                  <a:rPr lang="zh-CN" altLang="en-US" sz="3600" dirty="0"/>
                  <a:t>得</a:t>
                </a:r>
                <a:r>
                  <a:rPr lang="en-US" altLang="zh-CN" sz="3600" dirty="0"/>
                  <a:t>a &gt;= 1     </a:t>
                </a:r>
                <a:r>
                  <a:rPr lang="zh-CN" altLang="en-US" sz="3600" dirty="0"/>
                  <a:t>此范围必要</a:t>
                </a:r>
                <a:br>
                  <a:rPr lang="en-US" altLang="zh-CN" sz="3600" dirty="0"/>
                </a:br>
                <a:r>
                  <a:rPr lang="en-US" altLang="zh-CN" sz="3600" dirty="0"/>
                  <a:t>f(x)</a:t>
                </a:r>
                <a:r>
                  <a:rPr lang="zh-CN" altLang="en-US" sz="3600" dirty="0"/>
                  <a:t> 对称轴 为</a:t>
                </a:r>
                <a:r>
                  <a:rPr lang="en-US" altLang="zh-CN" sz="3600" dirty="0"/>
                  <a:t>x 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&lt; 0 </a:t>
                </a:r>
                <a:br>
                  <a:rPr lang="en-US" altLang="zh-CN" sz="3600" dirty="0"/>
                </a:br>
                <a:r>
                  <a:rPr lang="zh-CN" altLang="en-US" sz="3600" dirty="0"/>
                  <a:t>故 </a:t>
                </a:r>
                <a:r>
                  <a:rPr lang="en-US" altLang="zh-CN" sz="3600" dirty="0"/>
                  <a:t>a &gt;= 1</a:t>
                </a:r>
                <a:endParaRPr lang="zh-CN" altLang="en-US" sz="3600" dirty="0"/>
              </a:p>
            </p:txBody>
          </p:sp>
        </mc:Choice>
        <mc:Fallback>
          <p:sp>
            <p:nvSpPr>
              <p:cNvPr id="5" name="标题 4">
                <a:extLst>
                  <a:ext uri="{FF2B5EF4-FFF2-40B4-BE49-F238E27FC236}">
                    <a16:creationId xmlns:a16="http://schemas.microsoft.com/office/drawing/2014/main" id="{ADE10C08-0FA8-691B-6A6C-74964BD3C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9477" y="2027936"/>
                <a:ext cx="10515600" cy="3777246"/>
              </a:xfrm>
              <a:blipFill>
                <a:blip r:embed="rId3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7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836B5FA-6C44-04C5-604A-166B396131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0361" y="1749308"/>
                <a:ext cx="10515600" cy="2923360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sz="3600" dirty="0"/>
                  <a:t>由端点效应  </a:t>
                </a:r>
                <a:r>
                  <a:rPr lang="en-US" altLang="zh-CN" sz="3600" dirty="0"/>
                  <a:t>-&gt;  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&lt;=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-2</a:t>
                </a:r>
                <a:br>
                  <a:rPr lang="en-US" altLang="zh-CN" sz="3600" dirty="0"/>
                </a:br>
                <a:r>
                  <a:rPr lang="en-US" altLang="zh-CN" sz="3600" dirty="0"/>
                  <a:t>f(x)</a:t>
                </a:r>
                <a:r>
                  <a:rPr lang="zh-CN" altLang="en-US" sz="3600" dirty="0"/>
                  <a:t> 对称轴 为</a:t>
                </a:r>
                <a:r>
                  <a:rPr lang="en-US" altLang="zh-CN" sz="3600" dirty="0"/>
                  <a:t>x 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dirty="0"/>
                  <a:t> ∈（</a:t>
                </a:r>
                <a:r>
                  <a:rPr lang="en-US" altLang="zh-CN" sz="3600" dirty="0"/>
                  <a:t>0</a:t>
                </a:r>
                <a:r>
                  <a:rPr lang="zh-CN" altLang="en-US" sz="3600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zh-CN" sz="3600" dirty="0"/>
                  <a:t> </a:t>
                </a:r>
                <a:br>
                  <a:rPr lang="en-US" altLang="zh-CN" sz="3600" dirty="0"/>
                </a:br>
                <a:r>
                  <a:rPr lang="zh-CN" altLang="en-US" sz="3600" dirty="0"/>
                  <a:t>故</a:t>
                </a:r>
                <a:r>
                  <a:rPr lang="en-US" altLang="zh-CN" sz="3600" dirty="0"/>
                  <a:t>f(x) </a:t>
                </a:r>
                <a:r>
                  <a:rPr lang="zh-CN" altLang="en-US" sz="3600" dirty="0"/>
                  <a:t>在 </a:t>
                </a:r>
                <a:r>
                  <a:rPr lang="en-US" altLang="zh-CN" sz="3600" dirty="0"/>
                  <a:t>(0 ,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altLang="zh-CN" sz="3600" dirty="0"/>
                  <a:t> ) </a:t>
                </a:r>
                <a:r>
                  <a:rPr lang="zh-CN" altLang="en-US" sz="3600" dirty="0"/>
                  <a:t>上递增 </a:t>
                </a:r>
                <a:r>
                  <a:rPr lang="en-US" altLang="zh-CN" sz="3600" dirty="0"/>
                  <a:t>, (-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altLang="zh-CN" sz="3600" dirty="0"/>
                  <a:t> , 1) </a:t>
                </a:r>
                <a:r>
                  <a:rPr lang="zh-CN" altLang="en-US" sz="3600" dirty="0"/>
                  <a:t>上递减</a:t>
                </a:r>
                <a:br>
                  <a:rPr lang="en-US" altLang="zh-CN" sz="3600" dirty="0"/>
                </a:br>
                <a:r>
                  <a:rPr lang="zh-CN" altLang="en-US" sz="3600" dirty="0"/>
                  <a:t>所以最小值一定位于端点处</a:t>
                </a:r>
                <a:br>
                  <a:rPr lang="en-US" altLang="zh-CN" sz="3600" dirty="0"/>
                </a:br>
                <a:r>
                  <a:rPr lang="zh-CN" altLang="en-US" sz="3600" dirty="0"/>
                  <a:t>所以</a:t>
                </a:r>
                <a:r>
                  <a:rPr lang="en-US" altLang="zh-CN" sz="3600" dirty="0"/>
                  <a:t>a &lt;= -2</a:t>
                </a:r>
                <a:br>
                  <a:rPr lang="en-US" altLang="zh-CN" sz="3600" dirty="0"/>
                </a:br>
                <a:r>
                  <a:rPr lang="en-US" altLang="zh-CN" sz="3600" dirty="0"/>
                  <a:t> </a:t>
                </a:r>
                <a:endParaRPr lang="zh-CN" altLang="en-US" sz="3600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836B5FA-6C44-04C5-604A-166B39613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0361" y="1749308"/>
                <a:ext cx="10515600" cy="2923360"/>
              </a:xfrm>
              <a:blipFill>
                <a:blip r:embed="rId2"/>
                <a:stretch>
                  <a:fillRect l="-1449" t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FD36C74-CD21-6C98-F9F9-CE445EB90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5" y="335560"/>
            <a:ext cx="11906150" cy="10550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4B3BA04-6D7E-15D8-71F6-A04830124084}"/>
                  </a:ext>
                </a:extLst>
              </p14:cNvPr>
              <p14:cNvContentPartPr/>
              <p14:nvPr/>
            </p14:nvContentPartPr>
            <p14:xfrm>
              <a:off x="5016138" y="2021205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4B3BA04-6D7E-15D8-71F6-A048301240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1818" y="2016885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40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5FF8D4-6C16-6B2B-847E-BC7F49A5C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7473" y="1767877"/>
                <a:ext cx="10515600" cy="306418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sz="3600" dirty="0"/>
                  <a:t>端点效应 </a:t>
                </a:r>
                <a:r>
                  <a:rPr lang="en-US" altLang="zh-CN" sz="3600" dirty="0"/>
                  <a:t>-&gt; 1 &lt; a &lt; 2</a:t>
                </a:r>
                <a:br>
                  <a:rPr lang="en-US" altLang="zh-CN" sz="3600" dirty="0"/>
                </a:br>
                <a:r>
                  <a:rPr lang="en-US" altLang="zh-CN" sz="3600" dirty="0"/>
                  <a:t>f(x)</a:t>
                </a:r>
                <a:r>
                  <a:rPr lang="zh-CN" altLang="en-US" sz="3600" dirty="0"/>
                  <a:t>开口向上</a:t>
                </a:r>
                <a:br>
                  <a:rPr lang="en-US" altLang="zh-CN" sz="3600" dirty="0"/>
                </a:br>
                <a:r>
                  <a:rPr lang="zh-CN" altLang="en-US" sz="3600" dirty="0"/>
                  <a:t>对称轴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∈ </a:t>
                </a:r>
                <a:r>
                  <a:rPr lang="en-US" altLang="zh-CN" sz="36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3600" dirty="0"/>
                  <a:t> , 1) </a:t>
                </a:r>
                <a:br>
                  <a:rPr lang="en-US" altLang="zh-CN" sz="3600" dirty="0"/>
                </a:br>
                <a:r>
                  <a:rPr lang="en-US" altLang="zh-CN" sz="3600" dirty="0"/>
                  <a:t>so, f(x) </a:t>
                </a:r>
                <a:r>
                  <a:rPr lang="zh-CN" altLang="en-US" sz="3600" dirty="0"/>
                  <a:t>在（</a:t>
                </a:r>
                <a:r>
                  <a:rPr lang="en-US" altLang="zh-CN" sz="3600" dirty="0"/>
                  <a:t>0</a:t>
                </a:r>
                <a:r>
                  <a:rPr lang="zh-CN" altLang="en-US" sz="3600" dirty="0"/>
                  <a:t>，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3600" dirty="0"/>
                  <a:t> )</a:t>
                </a:r>
                <a:r>
                  <a:rPr lang="zh-CN" altLang="en-US" sz="3600" dirty="0"/>
                  <a:t>递减，</a:t>
                </a:r>
                <a:r>
                  <a:rPr lang="en-US" altLang="zh-CN" sz="36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altLang="zh-CN" sz="3600" dirty="0"/>
                  <a:t> , 1)</a:t>
                </a:r>
                <a:r>
                  <a:rPr lang="zh-CN" altLang="en-US" sz="3600" dirty="0"/>
                  <a:t>递增</a:t>
                </a:r>
                <a:r>
                  <a:rPr lang="en-US" altLang="zh-CN" sz="3600" dirty="0"/>
                  <a:t> </a:t>
                </a:r>
                <a:br>
                  <a:rPr lang="en-US" altLang="zh-CN" sz="3600" dirty="0"/>
                </a:br>
                <a:r>
                  <a:rPr lang="en-US" altLang="zh-CN" sz="3600" dirty="0"/>
                  <a:t>f(x)min = f(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3600" dirty="0"/>
                  <a:t>) &gt; 0     -&gt;    1 &lt; a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  <a:br>
                  <a:rPr lang="en-US" altLang="zh-CN" sz="3600" dirty="0"/>
                </a:br>
                <a:endParaRPr lang="zh-CN" altLang="en-US" sz="3600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55FF8D4-6C16-6B2B-847E-BC7F49A5C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7473" y="1767877"/>
                <a:ext cx="10515600" cy="3064182"/>
              </a:xfrm>
              <a:blipFill>
                <a:blip r:embed="rId2"/>
                <a:stretch>
                  <a:fillRect l="-1449" t="-7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DDD63A4-B8A8-D984-F0EC-63D1302F7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4" y="427838"/>
            <a:ext cx="11575469" cy="9213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C019648-7E21-D0BA-A7D9-A76DBD62781B}"/>
                  </a:ext>
                </a:extLst>
              </p14:cNvPr>
              <p14:cNvContentPartPr/>
              <p14:nvPr/>
            </p14:nvContentPartPr>
            <p14:xfrm>
              <a:off x="11056218" y="2880525"/>
              <a:ext cx="15840" cy="385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C019648-7E21-D0BA-A7D9-A76DBD6278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7218" y="2871885"/>
                <a:ext cx="33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0AC3E6B7-1447-6E05-F285-71AD4A765271}"/>
                  </a:ext>
                </a:extLst>
              </p14:cNvPr>
              <p14:cNvContentPartPr/>
              <p14:nvPr/>
            </p14:nvContentPartPr>
            <p14:xfrm>
              <a:off x="10172418" y="3125685"/>
              <a:ext cx="63720" cy="1216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0AC3E6B7-1447-6E05-F285-71AD4A7652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3778" y="3116685"/>
                <a:ext cx="8136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997047F6-2B4C-7E30-6DE2-F875C14A4D43}"/>
              </a:ext>
            </a:extLst>
          </p:cNvPr>
          <p:cNvGrpSpPr/>
          <p:nvPr/>
        </p:nvGrpSpPr>
        <p:grpSpPr>
          <a:xfrm>
            <a:off x="7843578" y="1437285"/>
            <a:ext cx="3654720" cy="3738600"/>
            <a:chOff x="7843578" y="1437285"/>
            <a:chExt cx="3654720" cy="37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3E0B610-F9BD-012B-88C9-0A9B50FD021F}"/>
                    </a:ext>
                  </a:extLst>
                </p14:cNvPr>
                <p14:cNvContentPartPr/>
                <p14:nvPr/>
              </p14:nvContentPartPr>
              <p14:xfrm>
                <a:off x="7843578" y="2842005"/>
                <a:ext cx="3654720" cy="119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3E0B610-F9BD-012B-88C9-0A9B50FD02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34578" y="2833365"/>
                  <a:ext cx="3672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AEDB6EC-5BB2-BFBB-F742-2E8D124EF7DA}"/>
                    </a:ext>
                  </a:extLst>
                </p14:cNvPr>
                <p14:cNvContentPartPr/>
                <p14:nvPr/>
              </p14:nvContentPartPr>
              <p14:xfrm>
                <a:off x="9495618" y="1459245"/>
                <a:ext cx="60120" cy="3716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AEDB6EC-5BB2-BFBB-F742-2E8D124EF7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86978" y="1450605"/>
                  <a:ext cx="77760" cy="37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F69FE22-EAD4-E41B-770F-0B2B0E964F9C}"/>
                    </a:ext>
                  </a:extLst>
                </p14:cNvPr>
                <p14:cNvContentPartPr/>
                <p14:nvPr/>
              </p14:nvContentPartPr>
              <p14:xfrm>
                <a:off x="9378618" y="1437285"/>
                <a:ext cx="321120" cy="198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F69FE22-EAD4-E41B-770F-0B2B0E964F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69618" y="1428645"/>
                  <a:ext cx="338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7703B21-1929-E4B0-9F67-D7B0E4D9697B}"/>
                    </a:ext>
                  </a:extLst>
                </p14:cNvPr>
                <p14:cNvContentPartPr/>
                <p14:nvPr/>
              </p14:nvContentPartPr>
              <p14:xfrm>
                <a:off x="9168738" y="1602165"/>
                <a:ext cx="2123640" cy="1566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7703B21-1929-E4B0-9F67-D7B0E4D969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0098" y="1593165"/>
                  <a:ext cx="214128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327FFF-062D-E4A3-80EE-8D2DFE27E82B}"/>
                    </a:ext>
                  </a:extLst>
                </p14:cNvPr>
                <p14:cNvContentPartPr/>
                <p14:nvPr/>
              </p14:nvContentPartPr>
              <p14:xfrm>
                <a:off x="10225698" y="2164125"/>
                <a:ext cx="360" cy="14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327FFF-062D-E4A3-80EE-8D2DFE27E8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17058" y="2155125"/>
                  <a:ext cx="18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BB32666-5FFF-CBD5-75AA-C1BB0577AA46}"/>
                    </a:ext>
                  </a:extLst>
                </p14:cNvPr>
                <p14:cNvContentPartPr/>
                <p14:nvPr/>
              </p14:nvContentPartPr>
              <p14:xfrm>
                <a:off x="10209138" y="2466165"/>
                <a:ext cx="360" cy="43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BB32666-5FFF-CBD5-75AA-C1BB0577AA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0498" y="2457165"/>
                  <a:ext cx="1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E1CC2CA-9E2D-CDDF-60E2-7FA215A08D8D}"/>
                    </a:ext>
                  </a:extLst>
                </p14:cNvPr>
                <p14:cNvContentPartPr/>
                <p14:nvPr/>
              </p14:nvContentPartPr>
              <p14:xfrm>
                <a:off x="10209138" y="2843805"/>
                <a:ext cx="360" cy="126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E1CC2CA-9E2D-CDDF-60E2-7FA215A08D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00498" y="2834805"/>
                  <a:ext cx="1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586053-035D-5B96-0269-DDED6912E27A}"/>
                    </a:ext>
                  </a:extLst>
                </p14:cNvPr>
                <p14:cNvContentPartPr/>
                <p14:nvPr/>
              </p14:nvContentPartPr>
              <p14:xfrm>
                <a:off x="10209138" y="3162405"/>
                <a:ext cx="360" cy="149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586053-035D-5B96-0269-DDED6912E2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00498" y="3153405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72ED7BA-558F-5009-2FFA-70F6F0AD2E6C}"/>
                    </a:ext>
                  </a:extLst>
                </p14:cNvPr>
                <p14:cNvContentPartPr/>
                <p14:nvPr/>
              </p14:nvContentPartPr>
              <p14:xfrm>
                <a:off x="10209138" y="3531405"/>
                <a:ext cx="360" cy="220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72ED7BA-558F-5009-2FFA-70F6F0AD2E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00498" y="3522405"/>
                  <a:ext cx="18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2C67FFB-D85B-870C-F964-697AF1CA8EA6}"/>
                    </a:ext>
                  </a:extLst>
                </p14:cNvPr>
                <p14:cNvContentPartPr/>
                <p14:nvPr/>
              </p14:nvContentPartPr>
              <p14:xfrm>
                <a:off x="10217418" y="3858645"/>
                <a:ext cx="360" cy="302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2C67FFB-D85B-870C-F964-697AF1CA8E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08778" y="3850005"/>
                  <a:ext cx="18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430C705-5BA9-E2FD-FFA6-6AFF12F73B53}"/>
                    </a:ext>
                  </a:extLst>
                </p14:cNvPr>
                <p14:cNvContentPartPr/>
                <p14:nvPr/>
              </p14:nvContentPartPr>
              <p14:xfrm>
                <a:off x="10225698" y="4227645"/>
                <a:ext cx="1800" cy="1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430C705-5BA9-E2FD-FFA6-6AFF12F73B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17058" y="421900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34E56B1-0DB6-7456-66EC-B1E00D3F1825}"/>
                    </a:ext>
                  </a:extLst>
                </p14:cNvPr>
                <p14:cNvContentPartPr/>
                <p14:nvPr/>
              </p14:nvContentPartPr>
              <p14:xfrm>
                <a:off x="10200498" y="3177165"/>
                <a:ext cx="9000" cy="12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34E56B1-0DB6-7456-66EC-B1E00D3F18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91858" y="3168165"/>
                  <a:ext cx="26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3292B8D-17D7-4B50-E925-07F624A2A39A}"/>
                    </a:ext>
                  </a:extLst>
                </p14:cNvPr>
                <p14:cNvContentPartPr/>
                <p14:nvPr/>
              </p14:nvContentPartPr>
              <p14:xfrm>
                <a:off x="10527738" y="3388485"/>
                <a:ext cx="117720" cy="244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3292B8D-17D7-4B50-E925-07F624A2A3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9098" y="3379845"/>
                  <a:ext cx="135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6BF6CF2-2C60-7AF0-0DB3-8F5D8C325471}"/>
                    </a:ext>
                  </a:extLst>
                </p14:cNvPr>
                <p14:cNvContentPartPr/>
                <p14:nvPr/>
              </p14:nvContentPartPr>
              <p14:xfrm>
                <a:off x="10703778" y="3489645"/>
                <a:ext cx="83520" cy="25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6BF6CF2-2C60-7AF0-0DB3-8F5D8C3254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95138" y="3480645"/>
                  <a:ext cx="101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F1BA239-56FD-A5B1-3652-DC763AA48446}"/>
                    </a:ext>
                  </a:extLst>
                </p14:cNvPr>
                <p14:cNvContentPartPr/>
                <p14:nvPr/>
              </p14:nvContentPartPr>
              <p14:xfrm>
                <a:off x="11046138" y="3446805"/>
                <a:ext cx="104400" cy="95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F1BA239-56FD-A5B1-3652-DC763AA484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37498" y="3438165"/>
                  <a:ext cx="122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38A54D-39C5-3836-DCDB-7608B2E3802B}"/>
                    </a:ext>
                  </a:extLst>
                </p14:cNvPr>
                <p14:cNvContentPartPr/>
                <p14:nvPr/>
              </p14:nvContentPartPr>
              <p14:xfrm>
                <a:off x="10662378" y="3695205"/>
                <a:ext cx="448200" cy="79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38A54D-39C5-3836-DCDB-7608B2E380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53378" y="3686205"/>
                  <a:ext cx="465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3495050-E5A3-8D4E-BF85-B147F4B8AEF0}"/>
                    </a:ext>
                  </a:extLst>
                </p14:cNvPr>
                <p14:cNvContentPartPr/>
                <p14:nvPr/>
              </p14:nvContentPartPr>
              <p14:xfrm>
                <a:off x="10662378" y="4020645"/>
                <a:ext cx="144000" cy="243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3495050-E5A3-8D4E-BF85-B147F4B8AE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53378" y="4011645"/>
                  <a:ext cx="161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2A2B7E-729D-8E22-A049-6E8821C3596E}"/>
                    </a:ext>
                  </a:extLst>
                </p14:cNvPr>
                <p14:cNvContentPartPr/>
                <p14:nvPr/>
              </p14:nvContentPartPr>
              <p14:xfrm>
                <a:off x="10857858" y="4032165"/>
                <a:ext cx="163440" cy="203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2A2B7E-729D-8E22-A049-6E8821C359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48858" y="4023165"/>
                  <a:ext cx="181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274CFC9-EB2A-095C-78E0-C0E68BE186EF}"/>
                    </a:ext>
                  </a:extLst>
                </p14:cNvPr>
                <p14:cNvContentPartPr/>
                <p14:nvPr/>
              </p14:nvContentPartPr>
              <p14:xfrm>
                <a:off x="10209138" y="3160605"/>
                <a:ext cx="14760" cy="12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274CFC9-EB2A-095C-78E0-C0E68BE186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00498" y="3151605"/>
                  <a:ext cx="3240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E0AF3DF-F61D-8EEE-D530-4B1A7C355EA7}"/>
                  </a:ext>
                </a:extLst>
              </p14:cNvPr>
              <p14:cNvContentPartPr/>
              <p14:nvPr/>
            </p14:nvContentPartPr>
            <p14:xfrm>
              <a:off x="6162738" y="635205"/>
              <a:ext cx="717840" cy="10090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E0AF3DF-F61D-8EEE-D530-4B1A7C355EA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54098" y="626565"/>
                <a:ext cx="73548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3C6E65A-FE4A-4372-B770-54D6ADEEF723}"/>
                  </a:ext>
                </a:extLst>
              </p14:cNvPr>
              <p14:cNvContentPartPr/>
              <p14:nvPr/>
            </p14:nvContentPartPr>
            <p14:xfrm>
              <a:off x="511458" y="4495845"/>
              <a:ext cx="3673440" cy="1130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3C6E65A-FE4A-4372-B770-54D6ADEEF7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458" y="4487205"/>
                <a:ext cx="36910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98E701-4F2B-DF89-42B5-8AE4E90F211C}"/>
              </a:ext>
            </a:extLst>
          </p:cNvPr>
          <p:cNvGrpSpPr/>
          <p:nvPr/>
        </p:nvGrpSpPr>
        <p:grpSpPr>
          <a:xfrm>
            <a:off x="5065458" y="3790245"/>
            <a:ext cx="2363400" cy="966600"/>
            <a:chOff x="5065458" y="3790245"/>
            <a:chExt cx="2363400" cy="9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2A734E3-9CAE-1385-6FB6-2F39B7EC4653}"/>
                    </a:ext>
                  </a:extLst>
                </p14:cNvPr>
                <p14:cNvContentPartPr/>
                <p14:nvPr/>
              </p14:nvContentPartPr>
              <p14:xfrm>
                <a:off x="5065458" y="3790245"/>
                <a:ext cx="2363400" cy="938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2A734E3-9CAE-1385-6FB6-2F39B7EC46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56818" y="3781605"/>
                  <a:ext cx="238104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D254191-7FE5-A746-BCC8-EBA27D0F1F3E}"/>
                    </a:ext>
                  </a:extLst>
                </p14:cNvPr>
                <p14:cNvContentPartPr/>
                <p14:nvPr/>
              </p14:nvContentPartPr>
              <p14:xfrm>
                <a:off x="5301618" y="4756485"/>
                <a:ext cx="1800" cy="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D254191-7FE5-A746-BCC8-EBA27D0F1F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92618" y="474748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280D718-7919-FAA6-AE3E-C2B6906AE799}"/>
                  </a:ext>
                </a:extLst>
              </p14:cNvPr>
              <p14:cNvContentPartPr/>
              <p14:nvPr/>
            </p14:nvContentPartPr>
            <p14:xfrm>
              <a:off x="872178" y="1191045"/>
              <a:ext cx="4714560" cy="511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280D718-7919-FAA6-AE3E-C2B6906AE7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3178" y="1182405"/>
                <a:ext cx="473220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16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28CF1E6-ADBB-5986-50BA-E55CBDB80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2098" y="1841586"/>
                <a:ext cx="10515600" cy="4223653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sz="3600" dirty="0"/>
                  <a:t>端点效应 </a:t>
                </a:r>
                <a:r>
                  <a:rPr lang="en-US" altLang="zh-CN" sz="3600" dirty="0"/>
                  <a:t>- &gt; 2 &lt;= a &lt;= 4</a:t>
                </a:r>
                <a:br>
                  <a:rPr lang="en-US" altLang="zh-CN" sz="3600" dirty="0"/>
                </a:br>
                <a:r>
                  <a:rPr lang="zh-CN" altLang="en-US" sz="3600" dirty="0"/>
                  <a:t>求导</a:t>
                </a:r>
                <a:r>
                  <a:rPr lang="en-US" altLang="zh-CN" sz="3600" dirty="0"/>
                  <a:t>f(x) = 3a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- 3</a:t>
                </a:r>
                <a:br>
                  <a:rPr lang="en-US" altLang="zh-CN" sz="3600" dirty="0"/>
                </a:br>
                <a:r>
                  <a:rPr lang="zh-CN" altLang="en-US" sz="3600" dirty="0"/>
                  <a:t>单调性：（</a:t>
                </a:r>
                <a:r>
                  <a:rPr lang="en-US" altLang="zh-CN" sz="3600" dirty="0"/>
                  <a:t>-1</a:t>
                </a:r>
                <a:r>
                  <a:rPr lang="zh-CN" altLang="en-US" sz="3600" dirty="0"/>
                  <a:t>，</a:t>
                </a:r>
                <a:r>
                  <a:rPr lang="en-US" altLang="zh-CN" sz="3600" dirty="0"/>
                  <a:t>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3600" dirty="0"/>
                  <a:t> ),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, 1)</a:t>
                </a:r>
                <a:r>
                  <a:rPr lang="zh-CN" altLang="en-US" sz="3600" dirty="0"/>
                  <a:t>递增</a:t>
                </a:r>
                <a:br>
                  <a:rPr lang="en-US" altLang="zh-CN" sz="3600" dirty="0"/>
                </a:br>
                <a:r>
                  <a:rPr lang="en-US" altLang="zh-CN" sz="3600" dirty="0"/>
                  <a:t>                 </a:t>
                </a:r>
                <a:r>
                  <a:rPr lang="zh-CN" altLang="en-US" sz="3600" dirty="0"/>
                  <a:t>（</a:t>
                </a:r>
                <a:r>
                  <a:rPr lang="en-US" altLang="zh-CN" sz="3600" dirty="0"/>
                  <a:t>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3600" dirty="0"/>
                  <a:t>，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3600" dirty="0"/>
                  <a:t> ） 递减</a:t>
                </a:r>
                <a:br>
                  <a:rPr lang="en-US" altLang="zh-CN" sz="3600" dirty="0"/>
                </a:br>
                <a:r>
                  <a:rPr lang="en-US" altLang="zh-CN" sz="3600" dirty="0"/>
                  <a:t>f(x)min = min{ f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) , f (-1)}</a:t>
                </a:r>
                <a:br>
                  <a:rPr lang="en-US" altLang="zh-CN" dirty="0"/>
                </a:br>
                <a:r>
                  <a:rPr lang="en-US" altLang="zh-CN" dirty="0"/>
                  <a:t>so , a = 4</a:t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28CF1E6-ADBB-5986-50BA-E55CBDB80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2098" y="1841586"/>
                <a:ext cx="10515600" cy="4223653"/>
              </a:xfrm>
              <a:blipFill>
                <a:blip r:embed="rId2"/>
                <a:stretch>
                  <a:fillRect l="-2087" t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8FEB0A3-0DB8-ACB5-58B2-71846E3EF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1" y="419449"/>
            <a:ext cx="10488717" cy="1185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622A0EA-27E7-ED21-B2EF-6F5FDC352037}"/>
                  </a:ext>
                </a:extLst>
              </p14:cNvPr>
              <p14:cNvContentPartPr/>
              <p14:nvPr/>
            </p14:nvContentPartPr>
            <p14:xfrm>
              <a:off x="3766578" y="1316685"/>
              <a:ext cx="4658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622A0EA-27E7-ED21-B2EF-6F5FDC352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7578" y="1307685"/>
                <a:ext cx="483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38CCB80-4D17-F935-25CD-6B39C6460638}"/>
                  </a:ext>
                </a:extLst>
              </p14:cNvPr>
              <p14:cNvContentPartPr/>
              <p14:nvPr/>
            </p14:nvContentPartPr>
            <p14:xfrm>
              <a:off x="763098" y="2298405"/>
              <a:ext cx="4554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38CCB80-4D17-F935-25CD-6B39C64606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098" y="2289405"/>
                <a:ext cx="4572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F7B4AF1-12B7-D65C-D5F8-24CAB7C65254}"/>
                  </a:ext>
                </a:extLst>
              </p14:cNvPr>
              <p14:cNvContentPartPr/>
              <p14:nvPr/>
            </p14:nvContentPartPr>
            <p14:xfrm>
              <a:off x="805218" y="2733645"/>
              <a:ext cx="3267000" cy="51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F7B4AF1-12B7-D65C-D5F8-24CAB7C652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218" y="2724645"/>
                <a:ext cx="3284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1E3FAAD-C355-53FF-EAA4-7817950C222B}"/>
                  </a:ext>
                </a:extLst>
              </p14:cNvPr>
              <p14:cNvContentPartPr/>
              <p14:nvPr/>
            </p14:nvContentPartPr>
            <p14:xfrm>
              <a:off x="1652298" y="2331525"/>
              <a:ext cx="17640" cy="91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1E3FAAD-C355-53FF-EAA4-7817950C22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3658" y="2322885"/>
                <a:ext cx="35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3739306-D13F-89AA-C67A-B0E66B3CCE4A}"/>
                  </a:ext>
                </a:extLst>
              </p14:cNvPr>
              <p14:cNvContentPartPr/>
              <p14:nvPr/>
            </p14:nvContentPartPr>
            <p14:xfrm>
              <a:off x="8917098" y="1963245"/>
              <a:ext cx="2147400" cy="17956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3739306-D13F-89AA-C67A-B0E66B3CCE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08458" y="1954605"/>
                <a:ext cx="2165040" cy="18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998B1924-988C-AD53-B72F-9CB97E59EDE6}"/>
                  </a:ext>
                </a:extLst>
              </p14:cNvPr>
              <p14:cNvContentPartPr/>
              <p14:nvPr/>
            </p14:nvContentPartPr>
            <p14:xfrm>
              <a:off x="9093498" y="3112725"/>
              <a:ext cx="39240" cy="478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998B1924-988C-AD53-B72F-9CB97E59ED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4858" y="3103725"/>
                <a:ext cx="56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B2636CCD-4D42-14C0-C987-AF087095D396}"/>
                  </a:ext>
                </a:extLst>
              </p14:cNvPr>
              <p14:cNvContentPartPr/>
              <p14:nvPr/>
            </p14:nvContentPartPr>
            <p14:xfrm>
              <a:off x="6434178" y="4912801"/>
              <a:ext cx="608400" cy="6152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B2636CCD-4D42-14C0-C987-AF087095D3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25178" y="4904161"/>
                <a:ext cx="62604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2E0AFB1-CF75-A844-CEB8-01E5B2A35CB3}"/>
                  </a:ext>
                </a:extLst>
              </p14:cNvPr>
              <p14:cNvContentPartPr/>
              <p14:nvPr/>
            </p14:nvContentPartPr>
            <p14:xfrm>
              <a:off x="7046538" y="4881841"/>
              <a:ext cx="2020680" cy="13352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2E0AFB1-CF75-A844-CEB8-01E5B2A35C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37538" y="4873201"/>
                <a:ext cx="2038320" cy="13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23E6240-0A09-8693-3DBB-A98E7C6E6C16}"/>
                  </a:ext>
                </a:extLst>
              </p14:cNvPr>
              <p14:cNvContentPartPr/>
              <p14:nvPr/>
            </p14:nvContentPartPr>
            <p14:xfrm>
              <a:off x="7784538" y="3119925"/>
              <a:ext cx="4108320" cy="167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23E6240-0A09-8693-3DBB-A98E7C6E6C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75538" y="3111285"/>
                <a:ext cx="4125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EFC9B5D-9A5A-9D66-0501-BB6EF8B01313}"/>
                  </a:ext>
                </a:extLst>
              </p14:cNvPr>
              <p14:cNvContentPartPr/>
              <p14:nvPr/>
            </p14:nvContentPartPr>
            <p14:xfrm>
              <a:off x="9686778" y="1560045"/>
              <a:ext cx="170280" cy="3445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EFC9B5D-9A5A-9D66-0501-BB6EF8B013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78138" y="1551045"/>
                <a:ext cx="187920" cy="34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D0B5B24-78B8-CACC-AEA5-BEA91FD4639A}"/>
                  </a:ext>
                </a:extLst>
              </p14:cNvPr>
              <p14:cNvContentPartPr/>
              <p14:nvPr/>
            </p14:nvContentPartPr>
            <p14:xfrm>
              <a:off x="7791738" y="1761285"/>
              <a:ext cx="161280" cy="9604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D0B5B24-78B8-CACC-AEA5-BEA91FD463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83098" y="1752645"/>
                <a:ext cx="17892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4E40F07-6B68-7BE5-AA85-E001D54D410A}"/>
                  </a:ext>
                </a:extLst>
              </p14:cNvPr>
              <p14:cNvContentPartPr/>
              <p14:nvPr/>
            </p14:nvContentPartPr>
            <p14:xfrm>
              <a:off x="7709298" y="2247285"/>
              <a:ext cx="200160" cy="176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4E40F07-6B68-7BE5-AA85-E001D54D41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00298" y="2238645"/>
                <a:ext cx="2178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23E83EE-EFDD-540E-C3EF-33D61301A8C7}"/>
                  </a:ext>
                </a:extLst>
              </p14:cNvPr>
              <p14:cNvContentPartPr/>
              <p14:nvPr/>
            </p14:nvContentPartPr>
            <p14:xfrm>
              <a:off x="8086578" y="1954245"/>
              <a:ext cx="18000" cy="1501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23E83EE-EFDD-540E-C3EF-33D61301A8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77578" y="1945605"/>
                <a:ext cx="356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FA42276-5CA6-236F-06DC-66633D00906E}"/>
                  </a:ext>
                </a:extLst>
              </p14:cNvPr>
              <p14:cNvContentPartPr/>
              <p14:nvPr/>
            </p14:nvContentPartPr>
            <p14:xfrm>
              <a:off x="9126978" y="3145845"/>
              <a:ext cx="360" cy="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FA42276-5CA6-236F-06DC-66633D0090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17978" y="31368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068CB80-B080-EEBC-EB2B-53F6836D13A9}"/>
                  </a:ext>
                </a:extLst>
              </p14:cNvPr>
              <p14:cNvContentPartPr/>
              <p14:nvPr/>
            </p14:nvContentPartPr>
            <p14:xfrm>
              <a:off x="9126978" y="3145845"/>
              <a:ext cx="360" cy="3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068CB80-B080-EEBC-EB2B-53F6836D13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17978" y="31368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89CBBA5-173A-669B-1F3E-A37913AE0079}"/>
                  </a:ext>
                </a:extLst>
              </p14:cNvPr>
              <p14:cNvContentPartPr/>
              <p14:nvPr/>
            </p14:nvContentPartPr>
            <p14:xfrm>
              <a:off x="8413818" y="3429885"/>
              <a:ext cx="132480" cy="180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89CBBA5-173A-669B-1F3E-A37913AE00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05178" y="3421245"/>
                <a:ext cx="150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BB79E697-148D-4CCB-49F0-7F74B62C3187}"/>
                  </a:ext>
                </a:extLst>
              </p14:cNvPr>
              <p14:cNvContentPartPr/>
              <p14:nvPr/>
            </p14:nvContentPartPr>
            <p14:xfrm>
              <a:off x="8946258" y="3259245"/>
              <a:ext cx="38160" cy="2124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BB79E697-148D-4CCB-49F0-7F74B62C31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37618" y="3250605"/>
                <a:ext cx="55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47B0641-D269-6346-32CF-F4B6F591B6C0}"/>
                  </a:ext>
                </a:extLst>
              </p14:cNvPr>
              <p14:cNvContentPartPr/>
              <p14:nvPr/>
            </p14:nvContentPartPr>
            <p14:xfrm>
              <a:off x="8808018" y="3548325"/>
              <a:ext cx="202680" cy="291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47B0641-D269-6346-32CF-F4B6F591B6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99378" y="3539685"/>
                <a:ext cx="2203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E840A29-EC99-4AC8-9A91-1C3142CF9EE7}"/>
                  </a:ext>
                </a:extLst>
              </p14:cNvPr>
              <p14:cNvContentPartPr/>
              <p14:nvPr/>
            </p14:nvContentPartPr>
            <p14:xfrm>
              <a:off x="10301298" y="3229365"/>
              <a:ext cx="360" cy="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E840A29-EC99-4AC8-9A91-1C3142CF9E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92298" y="32203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E779018E-60D6-7BB0-DA9D-0FADE11BD3CD}"/>
                  </a:ext>
                </a:extLst>
              </p14:cNvPr>
              <p14:cNvContentPartPr/>
              <p14:nvPr/>
            </p14:nvContentPartPr>
            <p14:xfrm>
              <a:off x="10485978" y="3304965"/>
              <a:ext cx="360" cy="2682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E779018E-60D6-7BB0-DA9D-0FADE11BD3C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76978" y="3296325"/>
                <a:ext cx="180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34101DB-43DE-20B0-22E2-A5C6A7C521E6}"/>
                  </a:ext>
                </a:extLst>
              </p14:cNvPr>
              <p14:cNvContentPartPr/>
              <p14:nvPr/>
            </p14:nvContentPartPr>
            <p14:xfrm>
              <a:off x="10276098" y="3699525"/>
              <a:ext cx="43704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34101DB-43DE-20B0-22E2-A5C6A7C521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67458" y="3690525"/>
                <a:ext cx="454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F6C32D8-4006-986E-ED71-805179EB4778}"/>
                  </a:ext>
                </a:extLst>
              </p14:cNvPr>
              <p14:cNvContentPartPr/>
              <p14:nvPr/>
            </p14:nvContentPartPr>
            <p14:xfrm>
              <a:off x="10435578" y="3842445"/>
              <a:ext cx="194760" cy="234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F6C32D8-4006-986E-ED71-805179EB47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426578" y="3833445"/>
                <a:ext cx="212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FCB6316-F2C5-B482-A994-07BF53ABAEB1}"/>
                  </a:ext>
                </a:extLst>
              </p14:cNvPr>
              <p14:cNvContentPartPr/>
              <p14:nvPr/>
            </p14:nvContentPartPr>
            <p14:xfrm>
              <a:off x="10243698" y="3883485"/>
              <a:ext cx="192240" cy="3708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FCB6316-F2C5-B482-A994-07BF53ABAE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35058" y="3874845"/>
                <a:ext cx="209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C4997BF-FEA7-47E5-5F31-6228E8B9102D}"/>
                  </a:ext>
                </a:extLst>
              </p14:cNvPr>
              <p14:cNvContentPartPr/>
              <p14:nvPr/>
            </p14:nvContentPartPr>
            <p14:xfrm>
              <a:off x="10494258" y="3976005"/>
              <a:ext cx="164520" cy="1854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C4997BF-FEA7-47E5-5F31-6228E8B910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85618" y="3967365"/>
                <a:ext cx="182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D181415-0DAE-FB0C-62FF-987AC80BAF2A}"/>
                  </a:ext>
                </a:extLst>
              </p14:cNvPr>
              <p14:cNvContentPartPr/>
              <p14:nvPr/>
            </p14:nvContentPartPr>
            <p14:xfrm>
              <a:off x="8866698" y="3707805"/>
              <a:ext cx="148680" cy="36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D181415-0DAE-FB0C-62FF-987AC80BAF2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58058" y="3698805"/>
                <a:ext cx="1663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B99C327-BF24-FADD-CE88-F5EAA58835C6}"/>
                  </a:ext>
                </a:extLst>
              </p14:cNvPr>
              <p14:cNvContentPartPr/>
              <p14:nvPr/>
            </p14:nvContentPartPr>
            <p14:xfrm>
              <a:off x="8712978" y="3757845"/>
              <a:ext cx="162720" cy="333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B99C327-BF24-FADD-CE88-F5EAA58835C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03978" y="3749205"/>
                <a:ext cx="1803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19A525E-9DD7-8FCF-EC77-3A293EF62622}"/>
                  </a:ext>
                </a:extLst>
              </p14:cNvPr>
              <p14:cNvContentPartPr/>
              <p14:nvPr/>
            </p14:nvContentPartPr>
            <p14:xfrm>
              <a:off x="8931498" y="3822285"/>
              <a:ext cx="150840" cy="2692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19A525E-9DD7-8FCF-EC77-3A293EF6262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22498" y="3813645"/>
                <a:ext cx="168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A7EAA2C-BF7E-2540-D15B-D0E2FB9334C7}"/>
                  </a:ext>
                </a:extLst>
              </p14:cNvPr>
              <p14:cNvContentPartPr/>
              <p14:nvPr/>
            </p14:nvContentPartPr>
            <p14:xfrm>
              <a:off x="5628858" y="5562885"/>
              <a:ext cx="4260600" cy="3441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A7EAA2C-BF7E-2540-D15B-D0E2FB9334C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19858" y="5554245"/>
                <a:ext cx="42782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FC8FE916-1E37-3C33-C15B-F216E35D6481}"/>
                  </a:ext>
                </a:extLst>
              </p14:cNvPr>
              <p14:cNvContentPartPr/>
              <p14:nvPr/>
            </p14:nvContentPartPr>
            <p14:xfrm>
              <a:off x="7751058" y="4202805"/>
              <a:ext cx="47160" cy="30956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FC8FE916-1E37-3C33-C15B-F216E35D648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42418" y="4193805"/>
                <a:ext cx="64800" cy="31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7737848-A777-6C1C-4740-192A22E82579}"/>
                  </a:ext>
                </a:extLst>
              </p14:cNvPr>
              <p14:cNvContentPartPr/>
              <p14:nvPr/>
            </p14:nvContentPartPr>
            <p14:xfrm>
              <a:off x="7096938" y="5641801"/>
              <a:ext cx="22680" cy="4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7737848-A777-6C1C-4740-192A22E8257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87938" y="5632801"/>
                <a:ext cx="40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E808A58-2371-B4A5-638D-A9B734253EF8}"/>
                  </a:ext>
                </a:extLst>
              </p14:cNvPr>
              <p14:cNvContentPartPr/>
              <p14:nvPr/>
            </p14:nvContentPartPr>
            <p14:xfrm>
              <a:off x="6803178" y="5989201"/>
              <a:ext cx="90360" cy="3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E808A58-2371-B4A5-638D-A9B734253EF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94178" y="5980561"/>
                <a:ext cx="10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84B9FFD2-946A-7C4B-58F3-113C5B7F61A9}"/>
                  </a:ext>
                </a:extLst>
              </p14:cNvPr>
              <p14:cNvContentPartPr/>
              <p14:nvPr/>
            </p14:nvContentPartPr>
            <p14:xfrm>
              <a:off x="7096938" y="5779681"/>
              <a:ext cx="360" cy="1404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84B9FFD2-946A-7C4B-58F3-113C5B7F61A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87938" y="5770681"/>
                <a:ext cx="18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E1EBC7D-030F-36CD-E0B1-427C9385AB19}"/>
                  </a:ext>
                </a:extLst>
              </p14:cNvPr>
              <p14:cNvContentPartPr/>
              <p14:nvPr/>
            </p14:nvContentPartPr>
            <p14:xfrm>
              <a:off x="7029618" y="5988481"/>
              <a:ext cx="296640" cy="262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E1EBC7D-030F-36CD-E0B1-427C9385AB1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20618" y="5979481"/>
                <a:ext cx="314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623C246-5DDF-C467-10AB-A5A4FFDC8BE5}"/>
                  </a:ext>
                </a:extLst>
              </p14:cNvPr>
              <p14:cNvContentPartPr/>
              <p14:nvPr/>
            </p14:nvContentPartPr>
            <p14:xfrm>
              <a:off x="7130058" y="6106921"/>
              <a:ext cx="154800" cy="36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623C246-5DDF-C467-10AB-A5A4FFDC8BE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21418" y="6098281"/>
                <a:ext cx="1724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989957C-8DE6-1EAB-6120-DD143B145FAB}"/>
                  </a:ext>
                </a:extLst>
              </p14:cNvPr>
              <p14:cNvContentPartPr/>
              <p14:nvPr/>
            </p14:nvContentPartPr>
            <p14:xfrm>
              <a:off x="7038258" y="6157321"/>
              <a:ext cx="109080" cy="1544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989957C-8DE6-1EAB-6120-DD143B145FA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029618" y="6148321"/>
                <a:ext cx="1267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9335B367-3805-CAD4-CB1A-DD3BE0E3E421}"/>
                  </a:ext>
                </a:extLst>
              </p14:cNvPr>
              <p14:cNvContentPartPr/>
              <p14:nvPr/>
            </p14:nvContentPartPr>
            <p14:xfrm>
              <a:off x="7253898" y="6172441"/>
              <a:ext cx="109080" cy="184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9335B367-3805-CAD4-CB1A-DD3BE0E3E42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244898" y="6163801"/>
                <a:ext cx="1267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3177E73-1D25-5573-4BA1-7679CEC02937}"/>
                  </a:ext>
                </a:extLst>
              </p14:cNvPr>
              <p14:cNvContentPartPr/>
              <p14:nvPr/>
            </p14:nvContentPartPr>
            <p14:xfrm>
              <a:off x="8455938" y="5740441"/>
              <a:ext cx="30960" cy="226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3177E73-1D25-5573-4BA1-7679CEC0293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46938" y="5731801"/>
                <a:ext cx="48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CDF242E-1270-753F-A6E8-7DF147297E8A}"/>
                  </a:ext>
                </a:extLst>
              </p14:cNvPr>
              <p14:cNvContentPartPr/>
              <p14:nvPr/>
            </p14:nvContentPartPr>
            <p14:xfrm>
              <a:off x="8455938" y="5855281"/>
              <a:ext cx="8640" cy="2174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CDF242E-1270-753F-A6E8-7DF147297E8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47298" y="5846281"/>
                <a:ext cx="26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0866AA95-A439-17D6-DF22-82234EB93EC6}"/>
                  </a:ext>
                </a:extLst>
              </p14:cNvPr>
              <p14:cNvContentPartPr/>
              <p14:nvPr/>
            </p14:nvContentPartPr>
            <p14:xfrm>
              <a:off x="8304738" y="6123481"/>
              <a:ext cx="191520" cy="3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0866AA95-A439-17D6-DF22-82234EB93EC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96098" y="6114841"/>
                <a:ext cx="209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08BFFF9-8E22-EBE8-76EF-2EF0BB76A015}"/>
                  </a:ext>
                </a:extLst>
              </p14:cNvPr>
              <p14:cNvContentPartPr/>
              <p14:nvPr/>
            </p14:nvContentPartPr>
            <p14:xfrm>
              <a:off x="8296458" y="6249481"/>
              <a:ext cx="126000" cy="86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08BFFF9-8E22-EBE8-76EF-2EF0BB76A01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287818" y="6240841"/>
                <a:ext cx="1436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51D86FB-9E23-D298-424B-793116FDC7AA}"/>
                  </a:ext>
                </a:extLst>
              </p14:cNvPr>
              <p14:cNvContentPartPr/>
              <p14:nvPr/>
            </p14:nvContentPartPr>
            <p14:xfrm>
              <a:off x="8032578" y="6266401"/>
              <a:ext cx="171720" cy="2545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51D86FB-9E23-D298-424B-793116FDC7A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023938" y="6257401"/>
                <a:ext cx="1893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6CCF7A2-2326-E166-004C-3A4A10C294AC}"/>
                  </a:ext>
                </a:extLst>
              </p14:cNvPr>
              <p14:cNvContentPartPr/>
              <p14:nvPr/>
            </p14:nvContentPartPr>
            <p14:xfrm>
              <a:off x="8243538" y="6292681"/>
              <a:ext cx="164160" cy="1774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6CCF7A2-2326-E166-004C-3A4A10C294A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234898" y="6284041"/>
                <a:ext cx="1818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29191A8E-D7A9-B43F-14B0-81F0BF9B1920}"/>
                  </a:ext>
                </a:extLst>
              </p14:cNvPr>
              <p14:cNvContentPartPr/>
              <p14:nvPr/>
            </p14:nvContentPartPr>
            <p14:xfrm>
              <a:off x="9093138" y="5779681"/>
              <a:ext cx="9000" cy="561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29191A8E-D7A9-B43F-14B0-81F0BF9B192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084498" y="5770681"/>
                <a:ext cx="26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D81BACD-22FE-F1FF-1FF3-916D04411768}"/>
                  </a:ext>
                </a:extLst>
              </p14:cNvPr>
              <p14:cNvContentPartPr/>
              <p14:nvPr/>
            </p14:nvContentPartPr>
            <p14:xfrm>
              <a:off x="9051378" y="6123481"/>
              <a:ext cx="10440" cy="4503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D81BACD-22FE-F1FF-1FF3-916D0441176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42738" y="6114841"/>
                <a:ext cx="280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0282416F-D787-65D4-0FB2-B629B6C25456}"/>
                  </a:ext>
                </a:extLst>
              </p14:cNvPr>
              <p14:cNvContentPartPr/>
              <p14:nvPr/>
            </p14:nvContentPartPr>
            <p14:xfrm>
              <a:off x="8293218" y="6144001"/>
              <a:ext cx="92160" cy="633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0282416F-D787-65D4-0FB2-B629B6C2545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84218" y="6135361"/>
                <a:ext cx="1098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A3714F2A-1723-BDE3-C92A-1DCFFB74E0AA}"/>
              </a:ext>
            </a:extLst>
          </p:cNvPr>
          <p:cNvGrpSpPr/>
          <p:nvPr/>
        </p:nvGrpSpPr>
        <p:grpSpPr>
          <a:xfrm>
            <a:off x="6106938" y="5501761"/>
            <a:ext cx="384840" cy="609120"/>
            <a:chOff x="6106938" y="5501761"/>
            <a:chExt cx="38484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F78F0CF-B474-8994-5883-2FC62973C3FF}"/>
                    </a:ext>
                  </a:extLst>
                </p14:cNvPr>
                <p14:cNvContentPartPr/>
                <p14:nvPr/>
              </p14:nvContentPartPr>
              <p14:xfrm>
                <a:off x="6425178" y="5555401"/>
                <a:ext cx="16560" cy="40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F78F0CF-B474-8994-5883-2FC62973C3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16538" y="5546761"/>
                  <a:ext cx="34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D2B56A8-1707-2B5F-D1AE-15D7A4E96507}"/>
                    </a:ext>
                  </a:extLst>
                </p14:cNvPr>
                <p14:cNvContentPartPr/>
                <p14:nvPr/>
              </p14:nvContentPartPr>
              <p14:xfrm>
                <a:off x="6106938" y="5821441"/>
                <a:ext cx="152280" cy="42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D2B56A8-1707-2B5F-D1AE-15D7A4E965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97938" y="5812801"/>
                  <a:ext cx="16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26E3AA7-3E63-95F5-9490-5B3B0830EDA6}"/>
                    </a:ext>
                  </a:extLst>
                </p14:cNvPr>
                <p14:cNvContentPartPr/>
                <p14:nvPr/>
              </p14:nvContentPartPr>
              <p14:xfrm>
                <a:off x="6366858" y="5712721"/>
                <a:ext cx="360" cy="398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26E3AA7-3E63-95F5-9490-5B3B0830EDA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57858" y="5703721"/>
                  <a:ext cx="18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20EAA68-75FE-8296-3687-43290960D3B7}"/>
                    </a:ext>
                  </a:extLst>
                </p14:cNvPr>
                <p14:cNvContentPartPr/>
                <p14:nvPr/>
              </p14:nvContentPartPr>
              <p14:xfrm>
                <a:off x="6391338" y="5501761"/>
                <a:ext cx="100440" cy="75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20EAA68-75FE-8296-3687-43290960D3B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82698" y="5492761"/>
                  <a:ext cx="11808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3E5BB91A-8D64-5D1F-0353-3B63A65E0457}"/>
                  </a:ext>
                </a:extLst>
              </p14:cNvPr>
              <p14:cNvContentPartPr/>
              <p14:nvPr/>
            </p14:nvContentPartPr>
            <p14:xfrm>
              <a:off x="687498" y="4822081"/>
              <a:ext cx="5555160" cy="1864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3E5BB91A-8D64-5D1F-0353-3B63A65E045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78498" y="4813441"/>
                <a:ext cx="557280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E9903908-599F-4A33-E2A9-785D61C74254}"/>
              </a:ext>
            </a:extLst>
          </p:cNvPr>
          <p:cNvGrpSpPr/>
          <p:nvPr/>
        </p:nvGrpSpPr>
        <p:grpSpPr>
          <a:xfrm>
            <a:off x="536298" y="5274961"/>
            <a:ext cx="4892400" cy="1334880"/>
            <a:chOff x="536298" y="5274961"/>
            <a:chExt cx="4892400" cy="13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49E59BE-6B16-14E8-765E-48E1571AB37E}"/>
                    </a:ext>
                  </a:extLst>
                </p14:cNvPr>
                <p14:cNvContentPartPr/>
                <p14:nvPr/>
              </p14:nvContentPartPr>
              <p14:xfrm>
                <a:off x="1163778" y="5469361"/>
                <a:ext cx="245520" cy="838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49E59BE-6B16-14E8-765E-48E1571AB3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5138" y="5460361"/>
                  <a:ext cx="2631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D4318B4-049E-BDD9-C7C0-DA08F3FAA57B}"/>
                    </a:ext>
                  </a:extLst>
                </p14:cNvPr>
                <p14:cNvContentPartPr/>
                <p14:nvPr/>
              </p14:nvContentPartPr>
              <p14:xfrm>
                <a:off x="1149018" y="5866081"/>
                <a:ext cx="255960" cy="482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D4318B4-049E-BDD9-C7C0-DA08F3FAA57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40378" y="5857081"/>
                  <a:ext cx="27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403DD3C-6F2D-FB39-B744-1E7C9FD4E975}"/>
                    </a:ext>
                  </a:extLst>
                </p14:cNvPr>
                <p14:cNvContentPartPr/>
                <p14:nvPr/>
              </p14:nvContentPartPr>
              <p14:xfrm>
                <a:off x="1776858" y="5502841"/>
                <a:ext cx="136080" cy="5580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403DD3C-6F2D-FB39-B744-1E7C9FD4E9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67858" y="5494201"/>
                  <a:ext cx="153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6329EED-81E4-8F79-48FF-A23B8E6AECF6}"/>
                    </a:ext>
                  </a:extLst>
                </p14:cNvPr>
                <p14:cNvContentPartPr/>
                <p14:nvPr/>
              </p14:nvContentPartPr>
              <p14:xfrm>
                <a:off x="2470218" y="5360281"/>
                <a:ext cx="55080" cy="1983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6329EED-81E4-8F79-48FF-A23B8E6AECF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1578" y="5351281"/>
                  <a:ext cx="72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14D9B8E-F446-D3EA-13AC-632F55FF9EDA}"/>
                    </a:ext>
                  </a:extLst>
                </p14:cNvPr>
                <p14:cNvContentPartPr/>
                <p14:nvPr/>
              </p14:nvContentPartPr>
              <p14:xfrm>
                <a:off x="2315058" y="5611921"/>
                <a:ext cx="425880" cy="8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14D9B8E-F446-D3EA-13AC-632F55FF9E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06418" y="5603281"/>
                  <a:ext cx="443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C93A70B-EC47-EB84-F7B2-ECC74F8335C7}"/>
                    </a:ext>
                  </a:extLst>
                </p14:cNvPr>
                <p14:cNvContentPartPr/>
                <p14:nvPr/>
              </p14:nvContentPartPr>
              <p14:xfrm>
                <a:off x="2440698" y="5754481"/>
                <a:ext cx="154440" cy="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C93A70B-EC47-EB84-F7B2-ECC74F8335C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32058" y="5745841"/>
                  <a:ext cx="17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EFD42A8-B551-FCE4-5450-DC4EA9F4C8CB}"/>
                    </a:ext>
                  </a:extLst>
                </p14:cNvPr>
                <p14:cNvContentPartPr/>
                <p14:nvPr/>
              </p14:nvContentPartPr>
              <p14:xfrm>
                <a:off x="2139378" y="5779681"/>
                <a:ext cx="251280" cy="671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EFD42A8-B551-FCE4-5450-DC4EA9F4C8C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0738" y="5770681"/>
                  <a:ext cx="2689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362CBB-F53D-9784-E318-F867045AD62E}"/>
                    </a:ext>
                  </a:extLst>
                </p14:cNvPr>
                <p14:cNvContentPartPr/>
                <p14:nvPr/>
              </p14:nvContentPartPr>
              <p14:xfrm>
                <a:off x="2364378" y="5961481"/>
                <a:ext cx="186480" cy="1292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362CBB-F53D-9784-E318-F867045AD62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55378" y="5952841"/>
                  <a:ext cx="20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903EEFF-4A49-084F-C2E6-9BD008309305}"/>
                    </a:ext>
                  </a:extLst>
                </p14:cNvPr>
                <p14:cNvContentPartPr/>
                <p14:nvPr/>
              </p14:nvContentPartPr>
              <p14:xfrm>
                <a:off x="3011298" y="5276401"/>
                <a:ext cx="169200" cy="1135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903EEFF-4A49-084F-C2E6-9BD0083093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02658" y="5267401"/>
                  <a:ext cx="18684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B295EBC-359C-E936-08A6-4EB32CC4FAC0}"/>
                    </a:ext>
                  </a:extLst>
                </p14:cNvPr>
                <p14:cNvContentPartPr/>
                <p14:nvPr/>
              </p14:nvContentPartPr>
              <p14:xfrm>
                <a:off x="3690618" y="5611921"/>
                <a:ext cx="145080" cy="407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B295EBC-359C-E936-08A6-4EB32CC4FA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978" y="5603281"/>
                  <a:ext cx="1627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0A2E9CC-BF65-0967-5668-28A16679CEEE}"/>
                    </a:ext>
                  </a:extLst>
                </p14:cNvPr>
                <p14:cNvContentPartPr/>
                <p14:nvPr/>
              </p14:nvContentPartPr>
              <p14:xfrm>
                <a:off x="4008498" y="5695441"/>
                <a:ext cx="129600" cy="164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0A2E9CC-BF65-0967-5668-28A16679CE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99858" y="5686801"/>
                  <a:ext cx="147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A17DCDA-BA36-5880-E4AD-55FE1E21B2EA}"/>
                    </a:ext>
                  </a:extLst>
                </p14:cNvPr>
                <p14:cNvContentPartPr/>
                <p14:nvPr/>
              </p14:nvContentPartPr>
              <p14:xfrm>
                <a:off x="3946938" y="6123481"/>
                <a:ext cx="122040" cy="486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A17DCDA-BA36-5880-E4AD-55FE1E21B2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37938" y="6114841"/>
                  <a:ext cx="139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07CEA2B-D750-3355-96EE-956C20C02E7F}"/>
                    </a:ext>
                  </a:extLst>
                </p14:cNvPr>
                <p14:cNvContentPartPr/>
                <p14:nvPr/>
              </p14:nvContentPartPr>
              <p14:xfrm>
                <a:off x="3883938" y="6309961"/>
                <a:ext cx="133200" cy="82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07CEA2B-D750-3355-96EE-956C20C02E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74938" y="6300961"/>
                  <a:ext cx="150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F51BD84-25F7-0BB6-205C-BEAF3759AD9F}"/>
                    </a:ext>
                  </a:extLst>
                </p14:cNvPr>
                <p14:cNvContentPartPr/>
                <p14:nvPr/>
              </p14:nvContentPartPr>
              <p14:xfrm>
                <a:off x="4176258" y="6157321"/>
                <a:ext cx="93960" cy="340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F51BD84-25F7-0BB6-205C-BEAF3759AD9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67618" y="6148321"/>
                  <a:ext cx="111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1F8B727-3894-4B47-5502-27F60A01DAF1}"/>
                    </a:ext>
                  </a:extLst>
                </p14:cNvPr>
                <p14:cNvContentPartPr/>
                <p14:nvPr/>
              </p14:nvContentPartPr>
              <p14:xfrm>
                <a:off x="4345098" y="6194761"/>
                <a:ext cx="150840" cy="46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1F8B727-3894-4B47-5502-27F60A01DA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6458" y="6185761"/>
                  <a:ext cx="168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26F87C2-B779-3A80-7141-48E549AF5C0C}"/>
                    </a:ext>
                  </a:extLst>
                </p14:cNvPr>
                <p14:cNvContentPartPr/>
                <p14:nvPr/>
              </p14:nvContentPartPr>
              <p14:xfrm>
                <a:off x="4613298" y="5947441"/>
                <a:ext cx="360" cy="372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26F87C2-B779-3A80-7141-48E549AF5C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04658" y="5938801"/>
                  <a:ext cx="18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8B7E21B-D499-F77B-7CD3-09ED65A3CE04}"/>
                    </a:ext>
                  </a:extLst>
                </p14:cNvPr>
                <p14:cNvContentPartPr/>
                <p14:nvPr/>
              </p14:nvContentPartPr>
              <p14:xfrm>
                <a:off x="4647858" y="5997841"/>
                <a:ext cx="82800" cy="5342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8B7E21B-D499-F77B-7CD3-09ED65A3CE0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39218" y="5989201"/>
                  <a:ext cx="1004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75DA0BB-3295-3167-642D-44E809FC9B8E}"/>
                    </a:ext>
                  </a:extLst>
                </p14:cNvPr>
                <p14:cNvContentPartPr/>
                <p14:nvPr/>
              </p14:nvContentPartPr>
              <p14:xfrm>
                <a:off x="4932258" y="6170641"/>
                <a:ext cx="131040" cy="274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75DA0BB-3295-3167-642D-44E809FC9B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23618" y="6161641"/>
                  <a:ext cx="148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5DEE854-F4AA-26FD-E0B8-A3573D1FF52E}"/>
                    </a:ext>
                  </a:extLst>
                </p14:cNvPr>
                <p14:cNvContentPartPr/>
                <p14:nvPr/>
              </p14:nvContentPartPr>
              <p14:xfrm>
                <a:off x="5215938" y="6221761"/>
                <a:ext cx="212760" cy="206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5DEE854-F4AA-26FD-E0B8-A3573D1FF52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07298" y="6213121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A7076E9-DED5-C8E5-AD67-800D51A202B1}"/>
                    </a:ext>
                  </a:extLst>
                </p14:cNvPr>
                <p14:cNvContentPartPr/>
                <p14:nvPr/>
              </p14:nvContentPartPr>
              <p14:xfrm>
                <a:off x="536298" y="5274961"/>
                <a:ext cx="2732400" cy="43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A7076E9-DED5-C8E5-AD67-800D51A202B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7658" y="5266321"/>
                  <a:ext cx="275004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64D65E51-ACF3-091D-4E12-BFD0C3E3531D}"/>
                  </a:ext>
                </a:extLst>
              </p14:cNvPr>
              <p14:cNvContentPartPr/>
              <p14:nvPr/>
            </p14:nvContentPartPr>
            <p14:xfrm>
              <a:off x="2835258" y="1416481"/>
              <a:ext cx="3931920" cy="698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64D65E51-ACF3-091D-4E12-BFD0C3E3531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826258" y="1407841"/>
                <a:ext cx="3949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33C2E0C-3BCD-BB64-95F2-29749DBE888F}"/>
                  </a:ext>
                </a:extLst>
              </p14:cNvPr>
              <p14:cNvContentPartPr/>
              <p14:nvPr/>
            </p14:nvContentPartPr>
            <p14:xfrm>
              <a:off x="2508018" y="1294441"/>
              <a:ext cx="3639600" cy="1234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33C2E0C-3BCD-BB64-95F2-29749DBE888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99378" y="1285441"/>
                <a:ext cx="365724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58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8E377-5D33-7365-4748-33870E95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2370093"/>
            <a:ext cx="10515600" cy="1325563"/>
          </a:xfrm>
        </p:spPr>
        <p:txBody>
          <a:bodyPr/>
          <a:lstStyle/>
          <a:p>
            <a:r>
              <a:rPr lang="zh-CN" altLang="en-US" sz="3600" dirty="0"/>
              <a:t>在</a:t>
            </a:r>
            <a:r>
              <a:rPr lang="en-US" altLang="zh-CN" sz="3600" dirty="0"/>
              <a:t>( a, -a ) </a:t>
            </a:r>
            <a:r>
              <a:rPr lang="zh-CN" altLang="en-US" sz="3600" dirty="0"/>
              <a:t>上，</a:t>
            </a:r>
            <a:r>
              <a:rPr lang="en-US" altLang="zh-CN" sz="3600" dirty="0"/>
              <a:t>g’(x) &lt;= 0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7F680-D831-56E3-AE21-0B2C1C031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8" y="218115"/>
            <a:ext cx="11170769" cy="187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FD2DF1-B6D9-5278-EF5F-5B4021286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23524" r="10757"/>
          <a:stretch/>
        </p:blipFill>
        <p:spPr>
          <a:xfrm>
            <a:off x="896923" y="3032874"/>
            <a:ext cx="8633044" cy="1677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C7E0AE-BB00-BA2F-96CB-7FF3CC1BA680}"/>
              </a:ext>
            </a:extLst>
          </p:cNvPr>
          <p:cNvSpPr txBox="1"/>
          <p:nvPr/>
        </p:nvSpPr>
        <p:spPr>
          <a:xfrm>
            <a:off x="779477" y="4869808"/>
            <a:ext cx="5008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端点效应，得</a:t>
            </a:r>
            <a:r>
              <a:rPr lang="en-US" altLang="zh-CN" sz="3600" dirty="0"/>
              <a:t>a &lt;= -2;</a:t>
            </a:r>
          </a:p>
          <a:p>
            <a:r>
              <a:rPr lang="zh-CN" altLang="en-US" sz="3600" dirty="0"/>
              <a:t>分类讨论，</a:t>
            </a:r>
            <a:r>
              <a:rPr lang="en-US" altLang="zh-CN" sz="3600" dirty="0"/>
              <a:t>(a,1)</a:t>
            </a:r>
            <a:r>
              <a:rPr lang="zh-CN" altLang="en-US" sz="3600" dirty="0"/>
              <a:t>  </a:t>
            </a:r>
            <a:r>
              <a:rPr lang="en-US" altLang="zh-CN" sz="3600" dirty="0"/>
              <a:t>(1,</a:t>
            </a:r>
            <a:r>
              <a:rPr lang="zh-CN" altLang="en-US" sz="3600" dirty="0"/>
              <a:t> </a:t>
            </a:r>
            <a:r>
              <a:rPr lang="en-US" altLang="zh-CN" sz="3600" dirty="0"/>
              <a:t>-a)</a:t>
            </a:r>
            <a:endParaRPr lang="zh-CN" altLang="en-US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55FC01D-33A1-C882-A112-532BB1862C0B}"/>
                  </a:ext>
                </a:extLst>
              </p14:cNvPr>
              <p14:cNvContentPartPr/>
              <p14:nvPr/>
            </p14:nvContentPartPr>
            <p14:xfrm>
              <a:off x="7197378" y="1325325"/>
              <a:ext cx="2776680" cy="143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55FC01D-33A1-C882-A112-532BB1862C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8738" y="1316325"/>
                <a:ext cx="2794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91CDE87-7001-A823-9B9A-63B27823CE0D}"/>
                  </a:ext>
                </a:extLst>
              </p14:cNvPr>
              <p14:cNvContentPartPr/>
              <p14:nvPr/>
            </p14:nvContentPartPr>
            <p14:xfrm>
              <a:off x="7916658" y="920325"/>
              <a:ext cx="658800" cy="674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91CDE87-7001-A823-9B9A-63B27823CE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658" y="911325"/>
                <a:ext cx="67644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CB7E0F4-D684-BD15-790D-C5013DEE9252}"/>
                  </a:ext>
                </a:extLst>
              </p14:cNvPr>
              <p14:cNvContentPartPr/>
              <p14:nvPr/>
            </p14:nvContentPartPr>
            <p14:xfrm>
              <a:off x="3162498" y="5426805"/>
              <a:ext cx="2124000" cy="259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CB7E0F4-D684-BD15-790D-C5013DEE92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3498" y="5418165"/>
                <a:ext cx="2141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2181523-4F69-8E29-BB5E-24DEB02E7157}"/>
                  </a:ext>
                </a:extLst>
              </p14:cNvPr>
              <p14:cNvContentPartPr/>
              <p14:nvPr/>
            </p14:nvContentPartPr>
            <p14:xfrm>
              <a:off x="9083778" y="880365"/>
              <a:ext cx="756000" cy="5371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2181523-4F69-8E29-BB5E-24DEB02E71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4778" y="871725"/>
                <a:ext cx="7736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81A9340-39A3-D250-6AEC-565F91BCFCDF}"/>
                  </a:ext>
                </a:extLst>
              </p14:cNvPr>
              <p14:cNvContentPartPr/>
              <p14:nvPr/>
            </p14:nvContentPartPr>
            <p14:xfrm>
              <a:off x="964338" y="5423565"/>
              <a:ext cx="2274120" cy="173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81A9340-39A3-D250-6AEC-565F91BCFC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698" y="5414925"/>
                <a:ext cx="2291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6B2A919-3B50-C249-1D5E-66D109CC48AE}"/>
                  </a:ext>
                </a:extLst>
              </p14:cNvPr>
              <p14:cNvContentPartPr/>
              <p14:nvPr/>
            </p14:nvContentPartPr>
            <p14:xfrm>
              <a:off x="8019618" y="739965"/>
              <a:ext cx="640080" cy="792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6B2A919-3B50-C249-1D5E-66D109CC48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10618" y="730965"/>
                <a:ext cx="6577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B8404F4-C06B-4717-284E-6D45C45AE3E7}"/>
                  </a:ext>
                </a:extLst>
              </p14:cNvPr>
              <p14:cNvContentPartPr/>
              <p14:nvPr/>
            </p14:nvContentPartPr>
            <p14:xfrm>
              <a:off x="3867018" y="2902485"/>
              <a:ext cx="1606320" cy="824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B8404F4-C06B-4717-284E-6D45C45AE3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8378" y="2893845"/>
                <a:ext cx="1623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AE6D004-19DB-441E-47E9-34CE4A29B244}"/>
                  </a:ext>
                </a:extLst>
              </p14:cNvPr>
              <p14:cNvContentPartPr/>
              <p14:nvPr/>
            </p14:nvContentPartPr>
            <p14:xfrm>
              <a:off x="3453378" y="4779525"/>
              <a:ext cx="2184480" cy="7995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AE6D004-19DB-441E-47E9-34CE4A29B2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44738" y="4770525"/>
                <a:ext cx="220212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133190C-72A5-8C9F-2124-9BA6558675FA}"/>
                  </a:ext>
                </a:extLst>
              </p14:cNvPr>
              <p14:cNvContentPartPr/>
              <p14:nvPr/>
            </p14:nvContentPartPr>
            <p14:xfrm>
              <a:off x="8002698" y="686325"/>
              <a:ext cx="480240" cy="1454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133190C-72A5-8C9F-2124-9BA6558675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4058" y="677685"/>
                <a:ext cx="497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C34C66F-ACAD-6452-4EF2-F62378763183}"/>
                  </a:ext>
                </a:extLst>
              </p14:cNvPr>
              <p14:cNvContentPartPr/>
              <p14:nvPr/>
            </p14:nvContentPartPr>
            <p14:xfrm>
              <a:off x="3615378" y="5401605"/>
              <a:ext cx="1976040" cy="68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C34C66F-ACAD-6452-4EF2-F623787631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6738" y="5392605"/>
                <a:ext cx="19936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204F7D3-C04E-5C2D-5A8D-153882E2E6E5}"/>
                  </a:ext>
                </a:extLst>
              </p14:cNvPr>
              <p14:cNvContentPartPr/>
              <p14:nvPr/>
            </p14:nvContentPartPr>
            <p14:xfrm>
              <a:off x="7255698" y="1446645"/>
              <a:ext cx="2743560" cy="2995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204F7D3-C04E-5C2D-5A8D-153882E2E6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46698" y="1437645"/>
                <a:ext cx="27612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015971D-2442-B43F-59AC-97525315FFF4}"/>
                  </a:ext>
                </a:extLst>
              </p14:cNvPr>
              <p14:cNvContentPartPr/>
              <p14:nvPr/>
            </p14:nvContentPartPr>
            <p14:xfrm>
              <a:off x="3539778" y="5426085"/>
              <a:ext cx="1863360" cy="622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015971D-2442-B43F-59AC-97525315FF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30778" y="5417085"/>
                <a:ext cx="18810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FB601F45-B5F5-4B95-8758-DDEB4A640DF2}"/>
                  </a:ext>
                </a:extLst>
              </p14:cNvPr>
              <p14:cNvContentPartPr/>
              <p14:nvPr/>
            </p14:nvContentPartPr>
            <p14:xfrm>
              <a:off x="9920058" y="3330165"/>
              <a:ext cx="400680" cy="3632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FB601F45-B5F5-4B95-8758-DDEB4A640D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11058" y="3321165"/>
                <a:ext cx="4183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27ED50E-AB9E-49F9-B693-B8E58914D769}"/>
                  </a:ext>
                </a:extLst>
              </p14:cNvPr>
              <p14:cNvContentPartPr/>
              <p14:nvPr/>
            </p14:nvContentPartPr>
            <p14:xfrm>
              <a:off x="4972578" y="6157245"/>
              <a:ext cx="147240" cy="1778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27ED50E-AB9E-49F9-B693-B8E58914D7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63578" y="6148605"/>
                <a:ext cx="164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8817DE4-C8C9-D20E-D418-D63A6C6293C8}"/>
                  </a:ext>
                </a:extLst>
              </p14:cNvPr>
              <p14:cNvContentPartPr/>
              <p14:nvPr/>
            </p14:nvContentPartPr>
            <p14:xfrm>
              <a:off x="4219458" y="4000125"/>
              <a:ext cx="1101240" cy="1119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8817DE4-C8C9-D20E-D418-D63A6C6293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0818" y="3991125"/>
                <a:ext cx="11188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674DBE6-E8BF-8E6D-6D95-EE9AA4A06CD3}"/>
                  </a:ext>
                </a:extLst>
              </p14:cNvPr>
              <p14:cNvContentPartPr/>
              <p14:nvPr/>
            </p14:nvContentPartPr>
            <p14:xfrm>
              <a:off x="3044058" y="4059885"/>
              <a:ext cx="913320" cy="536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674DBE6-E8BF-8E6D-6D95-EE9AA4A06C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35058" y="4051245"/>
                <a:ext cx="930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48D43D6-8892-08FF-B62B-FF49A8CA57FA}"/>
                  </a:ext>
                </a:extLst>
              </p14:cNvPr>
              <p14:cNvContentPartPr/>
              <p14:nvPr/>
            </p14:nvContentPartPr>
            <p14:xfrm>
              <a:off x="3632298" y="2902485"/>
              <a:ext cx="2062440" cy="1699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48D43D6-8892-08FF-B62B-FF49A8CA57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23298" y="2893485"/>
                <a:ext cx="2080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5A4599E-02D7-5765-B84D-5FEB9F0DE161}"/>
                  </a:ext>
                </a:extLst>
              </p14:cNvPr>
              <p14:cNvContentPartPr/>
              <p14:nvPr/>
            </p14:nvContentPartPr>
            <p14:xfrm>
              <a:off x="2514858" y="3531405"/>
              <a:ext cx="181440" cy="1782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5A4599E-02D7-5765-B84D-5FEB9F0DE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5858" y="3522765"/>
                <a:ext cx="199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9FA4809-757D-8B4B-8A21-E6BEE1717B35}"/>
                  </a:ext>
                </a:extLst>
              </p14:cNvPr>
              <p14:cNvContentPartPr/>
              <p14:nvPr/>
            </p14:nvContentPartPr>
            <p14:xfrm>
              <a:off x="989538" y="2997525"/>
              <a:ext cx="4734360" cy="132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9FA4809-757D-8B4B-8A21-E6BEE1717B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0538" y="2988885"/>
                <a:ext cx="4752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D502967-E623-BCA0-EB34-850B882BE117}"/>
                  </a:ext>
                </a:extLst>
              </p14:cNvPr>
              <p14:cNvContentPartPr/>
              <p14:nvPr/>
            </p14:nvContentPartPr>
            <p14:xfrm>
              <a:off x="5930898" y="3002925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D502967-E623-BCA0-EB34-850B882BE1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21898" y="29942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6D9162C-CCF9-8D80-569C-750968954462}"/>
                  </a:ext>
                </a:extLst>
              </p14:cNvPr>
              <p14:cNvContentPartPr/>
              <p14:nvPr/>
            </p14:nvContentPartPr>
            <p14:xfrm>
              <a:off x="2600178" y="3086805"/>
              <a:ext cx="78480" cy="1656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6D9162C-CCF9-8D80-569C-75096895446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91178" y="3077805"/>
                <a:ext cx="96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0BA08B5B-0A42-CCE2-5E31-2B8D64A26763}"/>
                  </a:ext>
                </a:extLst>
              </p14:cNvPr>
              <p14:cNvContentPartPr/>
              <p14:nvPr/>
            </p14:nvContentPartPr>
            <p14:xfrm>
              <a:off x="2807898" y="3120285"/>
              <a:ext cx="105120" cy="120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0BA08B5B-0A42-CCE2-5E31-2B8D64A267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99258" y="3111645"/>
                <a:ext cx="1227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C3080EE-FBD3-8B60-57C2-CE8313AB604B}"/>
                  </a:ext>
                </a:extLst>
              </p14:cNvPr>
              <p14:cNvContentPartPr/>
              <p14:nvPr/>
            </p14:nvContentPartPr>
            <p14:xfrm>
              <a:off x="3741018" y="2966925"/>
              <a:ext cx="1623600" cy="698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C3080EE-FBD3-8B60-57C2-CE8313AB60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32378" y="2958285"/>
                <a:ext cx="1641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4DC2FD89-C984-989A-8C36-32B876F4563F}"/>
                  </a:ext>
                </a:extLst>
              </p14:cNvPr>
              <p14:cNvContentPartPr/>
              <p14:nvPr/>
            </p14:nvContentPartPr>
            <p14:xfrm>
              <a:off x="3757938" y="3068085"/>
              <a:ext cx="1951920" cy="187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4DC2FD89-C984-989A-8C36-32B876F4563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48938" y="3059445"/>
                <a:ext cx="19695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9D976CB-2C6C-C9BC-1C20-08859A993D4C}"/>
                  </a:ext>
                </a:extLst>
              </p14:cNvPr>
              <p14:cNvContentPartPr/>
              <p14:nvPr/>
            </p14:nvContentPartPr>
            <p14:xfrm>
              <a:off x="3438978" y="3068445"/>
              <a:ext cx="1725840" cy="356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9D976CB-2C6C-C9BC-1C20-08859A993D4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30338" y="3059445"/>
                <a:ext cx="1743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F0ED8A9-DD15-B030-B427-CBAAE59A8329}"/>
                  </a:ext>
                </a:extLst>
              </p14:cNvPr>
              <p14:cNvContentPartPr/>
              <p14:nvPr/>
            </p14:nvContentPartPr>
            <p14:xfrm>
              <a:off x="4101738" y="3026325"/>
              <a:ext cx="1202040" cy="439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F0ED8A9-DD15-B030-B427-CBAAE59A83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93098" y="3017685"/>
                <a:ext cx="12196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E3E330C-3B43-8634-7AB1-B9385856A434}"/>
                  </a:ext>
                </a:extLst>
              </p14:cNvPr>
              <p14:cNvContentPartPr/>
              <p14:nvPr/>
            </p14:nvContentPartPr>
            <p14:xfrm>
              <a:off x="8355138" y="3724005"/>
              <a:ext cx="992160" cy="266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E3E330C-3B43-8634-7AB1-B9385856A4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46498" y="3715005"/>
                <a:ext cx="1009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3CC53FC2-F936-0140-A14B-5D63475A0E2B}"/>
                  </a:ext>
                </a:extLst>
              </p14:cNvPr>
              <p14:cNvContentPartPr/>
              <p14:nvPr/>
            </p14:nvContentPartPr>
            <p14:xfrm>
              <a:off x="1048578" y="6047445"/>
              <a:ext cx="4319640" cy="262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3CC53FC2-F936-0140-A14B-5D63475A0E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9578" y="6038805"/>
                <a:ext cx="4337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37592D1-F48D-8FEC-9D38-6A22F3C5ABE8}"/>
                  </a:ext>
                </a:extLst>
              </p14:cNvPr>
              <p14:cNvContentPartPr/>
              <p14:nvPr/>
            </p14:nvContentPartPr>
            <p14:xfrm>
              <a:off x="351258" y="4774845"/>
              <a:ext cx="724680" cy="467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37592D1-F48D-8FEC-9D38-6A22F3C5ABE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2618" y="4766205"/>
                <a:ext cx="7423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D103246-77FB-17A4-8A1A-5A17DD87DE65}"/>
                  </a:ext>
                </a:extLst>
              </p14:cNvPr>
              <p14:cNvContentPartPr/>
              <p14:nvPr/>
            </p14:nvContentPartPr>
            <p14:xfrm>
              <a:off x="323898" y="5578365"/>
              <a:ext cx="399600" cy="4968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D103246-77FB-17A4-8A1A-5A17DD87DE6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4898" y="5569365"/>
                <a:ext cx="4172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8F722C0-0CF7-D337-25E6-5C2035CA6C37}"/>
                  </a:ext>
                </a:extLst>
              </p14:cNvPr>
              <p14:cNvContentPartPr/>
              <p14:nvPr/>
            </p14:nvContentPartPr>
            <p14:xfrm>
              <a:off x="3419178" y="6081645"/>
              <a:ext cx="189000" cy="1926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8F722C0-0CF7-D337-25E6-5C2035CA6C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10178" y="6073005"/>
                <a:ext cx="2066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935CAD0-C3B8-C26B-36B3-873A7108A959}"/>
                  </a:ext>
                </a:extLst>
              </p14:cNvPr>
              <p14:cNvContentPartPr/>
              <p14:nvPr/>
            </p14:nvContentPartPr>
            <p14:xfrm>
              <a:off x="3497658" y="6059685"/>
              <a:ext cx="100080" cy="107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935CAD0-C3B8-C26B-36B3-873A7108A95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89018" y="6051045"/>
                <a:ext cx="117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47A8B35-A865-2D4C-BB7A-00373C5A57C7}"/>
                  </a:ext>
                </a:extLst>
              </p14:cNvPr>
              <p14:cNvContentPartPr/>
              <p14:nvPr/>
            </p14:nvContentPartPr>
            <p14:xfrm>
              <a:off x="3304698" y="6080925"/>
              <a:ext cx="2035440" cy="1101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47A8B35-A865-2D4C-BB7A-00373C5A57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96058" y="6072285"/>
                <a:ext cx="2053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364191B-DB1D-2367-780D-543DD4F973CF}"/>
                  </a:ext>
                </a:extLst>
              </p14:cNvPr>
              <p14:cNvContentPartPr/>
              <p14:nvPr/>
            </p14:nvContentPartPr>
            <p14:xfrm>
              <a:off x="2373738" y="3521325"/>
              <a:ext cx="5313960" cy="1612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364191B-DB1D-2367-780D-543DD4F973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65098" y="3512685"/>
                <a:ext cx="5331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6C2A9BA-89DF-95D2-240A-8327BA1851A8}"/>
                  </a:ext>
                </a:extLst>
              </p14:cNvPr>
              <p14:cNvContentPartPr/>
              <p14:nvPr/>
            </p14:nvContentPartPr>
            <p14:xfrm>
              <a:off x="2357178" y="4553085"/>
              <a:ext cx="3066480" cy="367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6C2A9BA-89DF-95D2-240A-8327BA1851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48178" y="4544085"/>
                <a:ext cx="3084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E4674B32-D3EA-4D03-BBFA-003783A00F5F}"/>
                  </a:ext>
                </a:extLst>
              </p14:cNvPr>
              <p14:cNvContentPartPr/>
              <p14:nvPr/>
            </p14:nvContentPartPr>
            <p14:xfrm>
              <a:off x="6022698" y="4546245"/>
              <a:ext cx="360" cy="3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E4674B32-D3EA-4D03-BBFA-003783A00F5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14058" y="45376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42E0BB0-06BA-3CB1-7B05-A7720848B13A}"/>
                  </a:ext>
                </a:extLst>
              </p14:cNvPr>
              <p14:cNvContentPartPr/>
              <p14:nvPr/>
            </p14:nvContentPartPr>
            <p14:xfrm>
              <a:off x="3984378" y="3719325"/>
              <a:ext cx="2465280" cy="19015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42E0BB0-06BA-3CB1-7B05-A7720848B13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75738" y="3710325"/>
                <a:ext cx="2482920" cy="19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4139CE6-E81C-0A4F-7756-DA53AA6BA626}"/>
                  </a:ext>
                </a:extLst>
              </p14:cNvPr>
              <p14:cNvContentPartPr/>
              <p14:nvPr/>
            </p14:nvContentPartPr>
            <p14:xfrm>
              <a:off x="6249498" y="3700605"/>
              <a:ext cx="345240" cy="4867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4139CE6-E81C-0A4F-7756-DA53AA6BA62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40498" y="3691965"/>
                <a:ext cx="36288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2E61BA3-50B1-9757-896C-181B3168AD08}"/>
                  </a:ext>
                </a:extLst>
              </p14:cNvPr>
              <p14:cNvContentPartPr/>
              <p14:nvPr/>
            </p14:nvContentPartPr>
            <p14:xfrm>
              <a:off x="5309898" y="4185525"/>
              <a:ext cx="664920" cy="1933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2E61BA3-50B1-9757-896C-181B3168AD0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00898" y="4176885"/>
                <a:ext cx="6825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72C35819-C1C7-8085-709F-127E11444B90}"/>
                  </a:ext>
                </a:extLst>
              </p14:cNvPr>
              <p14:cNvContentPartPr/>
              <p14:nvPr/>
            </p14:nvContentPartPr>
            <p14:xfrm>
              <a:off x="5567658" y="5804805"/>
              <a:ext cx="120240" cy="2948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72C35819-C1C7-8085-709F-127E11444B9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558658" y="5795805"/>
                <a:ext cx="137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2B9AA59-9755-7DCD-C169-186F606D5710}"/>
                  </a:ext>
                </a:extLst>
              </p14:cNvPr>
              <p14:cNvContentPartPr/>
              <p14:nvPr/>
            </p14:nvContentPartPr>
            <p14:xfrm>
              <a:off x="5611938" y="6199005"/>
              <a:ext cx="360" cy="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2B9AA59-9755-7DCD-C169-186F606D57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02938" y="61903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EA3D5FC7-E14E-34EB-D5B6-408E72E73D57}"/>
                  </a:ext>
                </a:extLst>
              </p14:cNvPr>
              <p14:cNvContentPartPr/>
              <p14:nvPr/>
            </p14:nvContentPartPr>
            <p14:xfrm>
              <a:off x="2494698" y="4319085"/>
              <a:ext cx="169560" cy="1454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EA3D5FC7-E14E-34EB-D5B6-408E72E73D5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86058" y="4310085"/>
                <a:ext cx="187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4F127E3-59D2-FD77-6C34-2A47EBD5BB59}"/>
                  </a:ext>
                </a:extLst>
              </p14:cNvPr>
              <p14:cNvContentPartPr/>
              <p14:nvPr/>
            </p14:nvContentPartPr>
            <p14:xfrm>
              <a:off x="4187778" y="4445805"/>
              <a:ext cx="128160" cy="1346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4F127E3-59D2-FD77-6C34-2A47EBD5BB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79138" y="4436805"/>
                <a:ext cx="145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27C613F-6FEE-D3B1-7F53-A46B99E1CF3A}"/>
                  </a:ext>
                </a:extLst>
              </p14:cNvPr>
              <p14:cNvContentPartPr/>
              <p14:nvPr/>
            </p14:nvContentPartPr>
            <p14:xfrm>
              <a:off x="3120378" y="4068165"/>
              <a:ext cx="935640" cy="673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27C613F-6FEE-D3B1-7F53-A46B99E1CF3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11738" y="4059525"/>
                <a:ext cx="9532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B9369AB-271D-104B-4AAF-98C59B92F82F}"/>
                  </a:ext>
                </a:extLst>
              </p14:cNvPr>
              <p14:cNvContentPartPr/>
              <p14:nvPr/>
            </p14:nvContentPartPr>
            <p14:xfrm>
              <a:off x="3330258" y="4160685"/>
              <a:ext cx="112680" cy="148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B9369AB-271D-104B-4AAF-98C59B92F8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21258" y="4152045"/>
                <a:ext cx="1303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72231F1-6BDF-5109-802F-A55A9BFADE58}"/>
                  </a:ext>
                </a:extLst>
              </p14:cNvPr>
              <p14:cNvContentPartPr/>
              <p14:nvPr/>
            </p14:nvContentPartPr>
            <p14:xfrm>
              <a:off x="3496578" y="4194885"/>
              <a:ext cx="96120" cy="1281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72231F1-6BDF-5109-802F-A55A9BFADE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87578" y="4185885"/>
                <a:ext cx="113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8879877-0EA6-EBBA-30A9-D58391DE3C00}"/>
                  </a:ext>
                </a:extLst>
              </p14:cNvPr>
              <p14:cNvContentPartPr/>
              <p14:nvPr/>
            </p14:nvContentPartPr>
            <p14:xfrm>
              <a:off x="3304698" y="4152405"/>
              <a:ext cx="222480" cy="1234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8879877-0EA6-EBBA-30A9-D58391DE3C0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96058" y="4143405"/>
                <a:ext cx="2401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DD74515-53A0-75C3-FBF7-47BA4411BC39}"/>
                  </a:ext>
                </a:extLst>
              </p14:cNvPr>
              <p14:cNvContentPartPr/>
              <p14:nvPr/>
            </p14:nvContentPartPr>
            <p14:xfrm>
              <a:off x="3338538" y="4210005"/>
              <a:ext cx="133200" cy="110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DD74515-53A0-75C3-FBF7-47BA4411BC3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29538" y="4201365"/>
                <a:ext cx="150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0AA689E0-BF98-D7BE-E30D-72AC5A0744D2}"/>
                  </a:ext>
                </a:extLst>
              </p14:cNvPr>
              <p14:cNvContentPartPr/>
              <p14:nvPr/>
            </p14:nvContentPartPr>
            <p14:xfrm>
              <a:off x="3283458" y="4420605"/>
              <a:ext cx="137880" cy="986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0AA689E0-BF98-D7BE-E30D-72AC5A0744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74458" y="4411965"/>
                <a:ext cx="155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E54012FA-1E7E-992C-D495-FC08DD06E148}"/>
                  </a:ext>
                </a:extLst>
              </p14:cNvPr>
              <p14:cNvContentPartPr/>
              <p14:nvPr/>
            </p14:nvContentPartPr>
            <p14:xfrm>
              <a:off x="3522858" y="4376685"/>
              <a:ext cx="61200" cy="957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E54012FA-1E7E-992C-D495-FC08DD06E14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4218" y="4368045"/>
                <a:ext cx="78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EFCB479C-624E-863B-3B4F-5155322FD753}"/>
                  </a:ext>
                </a:extLst>
              </p14:cNvPr>
              <p14:cNvContentPartPr/>
              <p14:nvPr/>
            </p14:nvContentPartPr>
            <p14:xfrm>
              <a:off x="3304698" y="4360125"/>
              <a:ext cx="109440" cy="442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EFCB479C-624E-863B-3B4F-5155322FD75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96058" y="4351125"/>
                <a:ext cx="1270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C6E9935F-0C47-328D-7B4A-A2C64D9E7A4E}"/>
              </a:ext>
            </a:extLst>
          </p:cNvPr>
          <p:cNvGrpSpPr/>
          <p:nvPr/>
        </p:nvGrpSpPr>
        <p:grpSpPr>
          <a:xfrm>
            <a:off x="7298178" y="293205"/>
            <a:ext cx="5040720" cy="6951240"/>
            <a:chOff x="7298178" y="293205"/>
            <a:chExt cx="5040720" cy="69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4AA7220-D3FF-CB4D-50FD-72997049A064}"/>
                    </a:ext>
                  </a:extLst>
                </p14:cNvPr>
                <p14:cNvContentPartPr/>
                <p14:nvPr/>
              </p14:nvContentPartPr>
              <p14:xfrm>
                <a:off x="8556378" y="2624925"/>
                <a:ext cx="3782520" cy="68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4AA7220-D3FF-CB4D-50FD-72997049A0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47738" y="2616285"/>
                  <a:ext cx="3800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DD81E66-798C-6EB0-261A-745A72945CDC}"/>
                    </a:ext>
                  </a:extLst>
                </p14:cNvPr>
                <p14:cNvContentPartPr/>
                <p14:nvPr/>
              </p14:nvContentPartPr>
              <p14:xfrm>
                <a:off x="10543938" y="293205"/>
                <a:ext cx="261000" cy="6039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DD81E66-798C-6EB0-261A-745A72945C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34938" y="284565"/>
                  <a:ext cx="278640" cy="60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5A2ECEA-23F7-A62E-2AEF-D1B58F19AF7A}"/>
                    </a:ext>
                  </a:extLst>
                </p14:cNvPr>
                <p14:cNvContentPartPr/>
                <p14:nvPr/>
              </p14:nvContentPartPr>
              <p14:xfrm>
                <a:off x="7298178" y="5367045"/>
                <a:ext cx="2343960" cy="119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5A2ECEA-23F7-A62E-2AEF-D1B58F19AF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9178" y="5358045"/>
                  <a:ext cx="2361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FD99363-C39F-107F-1C72-A8E0F0651C28}"/>
                    </a:ext>
                  </a:extLst>
                </p14:cNvPr>
                <p14:cNvContentPartPr/>
                <p14:nvPr/>
              </p14:nvContentPartPr>
              <p14:xfrm>
                <a:off x="8355138" y="4303245"/>
                <a:ext cx="7200" cy="2941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FD99363-C39F-107F-1C72-A8E0F0651C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46138" y="4294605"/>
                  <a:ext cx="24840" cy="29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CFCE342-3B3D-5DA1-653B-32295B19F807}"/>
                    </a:ext>
                  </a:extLst>
                </p14:cNvPr>
                <p14:cNvContentPartPr/>
                <p14:nvPr/>
              </p14:nvContentPartPr>
              <p14:xfrm>
                <a:off x="8254698" y="4276681"/>
                <a:ext cx="156960" cy="96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CFCE342-3B3D-5DA1-653B-32295B19F8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5698" y="4267681"/>
                  <a:ext cx="174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1AB5F50-D57F-8A0C-4579-B83C5EBA13E4}"/>
                    </a:ext>
                  </a:extLst>
                </p14:cNvPr>
                <p14:cNvContentPartPr/>
                <p14:nvPr/>
              </p14:nvContentPartPr>
              <p14:xfrm>
                <a:off x="9529458" y="5183881"/>
                <a:ext cx="145800" cy="361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1AB5F50-D57F-8A0C-4579-B83C5EBA13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0818" y="5174881"/>
                  <a:ext cx="1634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A73F5D5-CB88-746D-B352-6D8F1AAF60BC}"/>
                    </a:ext>
                  </a:extLst>
                </p14:cNvPr>
                <p14:cNvContentPartPr/>
                <p14:nvPr/>
              </p14:nvContentPartPr>
              <p14:xfrm>
                <a:off x="8788938" y="5385121"/>
                <a:ext cx="36000" cy="702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A73F5D5-CB88-746D-B352-6D8F1AAF60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80298" y="5376481"/>
                  <a:ext cx="53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235F009-0D93-C085-05AF-26AAB34841C6}"/>
                    </a:ext>
                  </a:extLst>
                </p14:cNvPr>
                <p14:cNvContentPartPr/>
                <p14:nvPr/>
              </p14:nvContentPartPr>
              <p14:xfrm>
                <a:off x="7440738" y="4328161"/>
                <a:ext cx="1322640" cy="19598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235F009-0D93-C085-05AF-26AAB34841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2098" y="4319521"/>
                  <a:ext cx="1340280" cy="19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F786C99-C3E2-A133-9721-E2CCCEA78AC9}"/>
                    </a:ext>
                  </a:extLst>
                </p14:cNvPr>
                <p14:cNvContentPartPr/>
                <p14:nvPr/>
              </p14:nvContentPartPr>
              <p14:xfrm>
                <a:off x="8808018" y="4664041"/>
                <a:ext cx="1074600" cy="1503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F786C99-C3E2-A133-9721-E2CCCEA78A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99378" y="4655041"/>
                  <a:ext cx="109224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8DF6B5B-0CEC-BEC9-C2F2-6DEFB53ABDDC}"/>
                    </a:ext>
                  </a:extLst>
                </p14:cNvPr>
                <p14:cNvContentPartPr/>
                <p14:nvPr/>
              </p14:nvContentPartPr>
              <p14:xfrm>
                <a:off x="8744658" y="6199801"/>
                <a:ext cx="40680" cy="100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8DF6B5B-0CEC-BEC9-C2F2-6DEFB53ABD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35658" y="6190801"/>
                  <a:ext cx="58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14EB636-B7B5-6BAC-FD21-34F7AA92C719}"/>
                    </a:ext>
                  </a:extLst>
                </p14:cNvPr>
                <p14:cNvContentPartPr/>
                <p14:nvPr/>
              </p14:nvContentPartPr>
              <p14:xfrm>
                <a:off x="8807298" y="4598161"/>
                <a:ext cx="43920" cy="112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14EB636-B7B5-6BAC-FD21-34F7AA92C7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98298" y="4589161"/>
                  <a:ext cx="61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6AA6786-36CA-D270-7C26-A1D93AC2A0E2}"/>
                    </a:ext>
                  </a:extLst>
                </p14:cNvPr>
                <p14:cNvContentPartPr/>
                <p14:nvPr/>
              </p14:nvContentPartPr>
              <p14:xfrm>
                <a:off x="8841498" y="4680601"/>
                <a:ext cx="360" cy="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6AA6786-36CA-D270-7C26-A1D93AC2A0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2498" y="46716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08EFD3C-832B-7F0C-2781-96AE90D24484}"/>
                    </a:ext>
                  </a:extLst>
                </p14:cNvPr>
                <p14:cNvContentPartPr/>
                <p14:nvPr/>
              </p14:nvContentPartPr>
              <p14:xfrm>
                <a:off x="8766258" y="6151561"/>
                <a:ext cx="48240" cy="95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08EFD3C-832B-7F0C-2781-96AE90D2448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57258" y="6142921"/>
                  <a:ext cx="65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F266009-BE28-28B2-0276-43CDEE773190}"/>
                    </a:ext>
                  </a:extLst>
                </p14:cNvPr>
                <p14:cNvContentPartPr/>
                <p14:nvPr/>
              </p14:nvContentPartPr>
              <p14:xfrm>
                <a:off x="8346858" y="3715441"/>
                <a:ext cx="806760" cy="59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F266009-BE28-28B2-0276-43CDEE77319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38218" y="3706441"/>
                  <a:ext cx="824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1983241-DA0B-7D55-E6A4-283F708E3D35}"/>
                    </a:ext>
                  </a:extLst>
                </p14:cNvPr>
                <p14:cNvContentPartPr/>
                <p14:nvPr/>
              </p14:nvContentPartPr>
              <p14:xfrm>
                <a:off x="8770218" y="6156601"/>
                <a:ext cx="47880" cy="108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1983241-DA0B-7D55-E6A4-283F708E3D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61578" y="6147961"/>
                  <a:ext cx="65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FCF5AAC-257D-70C5-2CC2-D556DCE40725}"/>
                    </a:ext>
                  </a:extLst>
                </p14:cNvPr>
                <p14:cNvContentPartPr/>
                <p14:nvPr/>
              </p14:nvContentPartPr>
              <p14:xfrm>
                <a:off x="8754018" y="4611481"/>
                <a:ext cx="99720" cy="103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FCF5AAC-257D-70C5-2CC2-D556DCE4072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45378" y="4602481"/>
                  <a:ext cx="11736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3C07A5C8-C395-6D3A-573D-F7018E3167AC}"/>
                  </a:ext>
                </a:extLst>
              </p14:cNvPr>
              <p14:cNvContentPartPr/>
              <p14:nvPr/>
            </p14:nvContentPartPr>
            <p14:xfrm>
              <a:off x="8284578" y="3615001"/>
              <a:ext cx="1196640" cy="352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3C07A5C8-C395-6D3A-573D-F7018E3167A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75578" y="3606001"/>
                <a:ext cx="1214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3D70CC3-5670-D4D5-FED1-C729B119ECBA}"/>
                  </a:ext>
                </a:extLst>
              </p14:cNvPr>
              <p14:cNvContentPartPr/>
              <p14:nvPr/>
            </p14:nvContentPartPr>
            <p14:xfrm>
              <a:off x="7103418" y="2658121"/>
              <a:ext cx="203400" cy="691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3D70CC3-5670-D4D5-FED1-C729B119ECB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94418" y="2649481"/>
                <a:ext cx="221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8DCE8E6C-3399-DE37-AB8B-27B908FFCB57}"/>
                  </a:ext>
                </a:extLst>
              </p14:cNvPr>
              <p14:cNvContentPartPr/>
              <p14:nvPr/>
            </p14:nvContentPartPr>
            <p14:xfrm>
              <a:off x="872178" y="1566601"/>
              <a:ext cx="2454840" cy="691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8DCE8E6C-3399-DE37-AB8B-27B908FFCB5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63178" y="1557961"/>
                <a:ext cx="247248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54EC301D-D911-F19C-450B-0BC98C60A758}"/>
              </a:ext>
            </a:extLst>
          </p:cNvPr>
          <p:cNvGrpSpPr/>
          <p:nvPr/>
        </p:nvGrpSpPr>
        <p:grpSpPr>
          <a:xfrm>
            <a:off x="737538" y="510721"/>
            <a:ext cx="4884480" cy="1159200"/>
            <a:chOff x="737538" y="510721"/>
            <a:chExt cx="4884480" cy="11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080A094-38FB-22A4-D927-946439F085BB}"/>
                    </a:ext>
                  </a:extLst>
                </p14:cNvPr>
                <p14:cNvContentPartPr/>
                <p14:nvPr/>
              </p14:nvContentPartPr>
              <p14:xfrm>
                <a:off x="737538" y="510721"/>
                <a:ext cx="4884480" cy="11592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080A094-38FB-22A4-D927-946439F085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8538" y="501721"/>
                  <a:ext cx="49021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DCCB850-7680-3DF3-AA13-C8F6BC0069AE}"/>
                    </a:ext>
                  </a:extLst>
                </p14:cNvPr>
                <p14:cNvContentPartPr/>
                <p14:nvPr/>
              </p14:nvContentPartPr>
              <p14:xfrm>
                <a:off x="913938" y="1644001"/>
                <a:ext cx="360" cy="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DCCB850-7680-3DF3-AA13-C8F6BC0069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5298" y="16350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3AB7AF3-EC85-9834-4FD9-5601CA6D8A9F}"/>
                  </a:ext>
                </a:extLst>
              </p14:cNvPr>
              <p14:cNvContentPartPr/>
              <p14:nvPr/>
            </p14:nvContentPartPr>
            <p14:xfrm>
              <a:off x="10334778" y="854521"/>
              <a:ext cx="956880" cy="180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3AB7AF3-EC85-9834-4FD9-5601CA6D8A9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26138" y="845881"/>
                <a:ext cx="974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F3AF621B-C739-2736-7F40-BB7140276B72}"/>
                  </a:ext>
                </a:extLst>
              </p14:cNvPr>
              <p14:cNvContentPartPr/>
              <p14:nvPr/>
            </p14:nvContentPartPr>
            <p14:xfrm>
              <a:off x="1182498" y="3606721"/>
              <a:ext cx="809280" cy="2671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F3AF621B-C739-2736-7F40-BB7140276B7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73498" y="3598081"/>
                <a:ext cx="82692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93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AA9CDB-15AC-A111-2EBA-BDA7BC13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71462"/>
            <a:ext cx="7258050" cy="6315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8364B81-5CAB-08C0-D275-60521F547B0C}"/>
                  </a:ext>
                </a:extLst>
              </p14:cNvPr>
              <p14:cNvContentPartPr/>
              <p14:nvPr/>
            </p14:nvContentPartPr>
            <p14:xfrm>
              <a:off x="2533218" y="503085"/>
              <a:ext cx="6754320" cy="2912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8364B81-5CAB-08C0-D275-60521F547B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218" y="494085"/>
                <a:ext cx="6771960" cy="29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44895D3-969E-275B-6B9D-2AA349E9178B}"/>
                  </a:ext>
                </a:extLst>
              </p14:cNvPr>
              <p14:cNvContentPartPr/>
              <p14:nvPr/>
            </p14:nvContentPartPr>
            <p14:xfrm>
              <a:off x="5508978" y="222645"/>
              <a:ext cx="248400" cy="277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44895D3-969E-275B-6B9D-2AA349E917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9978" y="214005"/>
                <a:ext cx="266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AC4E8D8-E4A7-91E1-4A11-4426F2AACF25}"/>
                  </a:ext>
                </a:extLst>
              </p14:cNvPr>
              <p14:cNvContentPartPr/>
              <p14:nvPr/>
            </p14:nvContentPartPr>
            <p14:xfrm>
              <a:off x="6030258" y="142365"/>
              <a:ext cx="245160" cy="210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AC4E8D8-E4A7-91E1-4A11-4426F2AACF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21258" y="133365"/>
                <a:ext cx="262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74137E9-7BE0-E4A7-73A6-17B97F63E1EA}"/>
                  </a:ext>
                </a:extLst>
              </p14:cNvPr>
              <p14:cNvContentPartPr/>
              <p14:nvPr/>
            </p14:nvContentPartPr>
            <p14:xfrm>
              <a:off x="6516978" y="108885"/>
              <a:ext cx="153000" cy="2451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74137E9-7BE0-E4A7-73A6-17B97F63E1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7978" y="99885"/>
                <a:ext cx="1706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54D8397-D099-6FCA-2667-63CBFFBE5052}"/>
                  </a:ext>
                </a:extLst>
              </p14:cNvPr>
              <p14:cNvContentPartPr/>
              <p14:nvPr/>
            </p14:nvContentPartPr>
            <p14:xfrm>
              <a:off x="4848378" y="888645"/>
              <a:ext cx="4680720" cy="68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54D8397-D099-6FCA-2667-63CBFFBE5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9738" y="880005"/>
                <a:ext cx="4698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5730C59-BC63-65B6-4457-D99F81B2F78C}"/>
                  </a:ext>
                </a:extLst>
              </p14:cNvPr>
              <p14:cNvContentPartPr/>
              <p14:nvPr/>
            </p14:nvContentPartPr>
            <p14:xfrm>
              <a:off x="4613298" y="1334685"/>
              <a:ext cx="3639960" cy="662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5730C59-BC63-65B6-4457-D99F81B2F7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4658" y="1325685"/>
                <a:ext cx="3657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BA9930F-2A43-686B-E0DE-BAED9A0206BA}"/>
                  </a:ext>
                </a:extLst>
              </p14:cNvPr>
              <p14:cNvContentPartPr/>
              <p14:nvPr/>
            </p14:nvContentPartPr>
            <p14:xfrm>
              <a:off x="5180298" y="1332885"/>
              <a:ext cx="2597760" cy="563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BA9930F-2A43-686B-E0DE-BAED9A0206B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71658" y="1323885"/>
                <a:ext cx="26154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146A753-EECD-2800-B44B-BB9E39F22890}"/>
                  </a:ext>
                </a:extLst>
              </p14:cNvPr>
              <p14:cNvContentPartPr/>
              <p14:nvPr/>
            </p14:nvContentPartPr>
            <p14:xfrm>
              <a:off x="4747938" y="2279685"/>
              <a:ext cx="1115640" cy="522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146A753-EECD-2800-B44B-BB9E39F228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38938" y="2271045"/>
                <a:ext cx="11332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2717BD-DE31-F1CE-9A11-AB312A5DFAC7}"/>
              </a:ext>
            </a:extLst>
          </p:cNvPr>
          <p:cNvGrpSpPr/>
          <p:nvPr/>
        </p:nvGrpSpPr>
        <p:grpSpPr>
          <a:xfrm>
            <a:off x="8048778" y="1515765"/>
            <a:ext cx="530640" cy="222840"/>
            <a:chOff x="8048778" y="1515765"/>
            <a:chExt cx="53064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EEEEE73-18FB-A863-A2B8-200994364CC0}"/>
                    </a:ext>
                  </a:extLst>
                </p14:cNvPr>
                <p14:cNvContentPartPr/>
                <p14:nvPr/>
              </p14:nvContentPartPr>
              <p14:xfrm>
                <a:off x="8048778" y="1526205"/>
                <a:ext cx="164160" cy="210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EEEEE73-18FB-A863-A2B8-200994364C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40138" y="1517565"/>
                  <a:ext cx="181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9A9580E-E71B-2CF8-37F4-6E2CC19DF6CE}"/>
                    </a:ext>
                  </a:extLst>
                </p14:cNvPr>
                <p14:cNvContentPartPr/>
                <p14:nvPr/>
              </p14:nvContentPartPr>
              <p14:xfrm>
                <a:off x="8378538" y="1515765"/>
                <a:ext cx="113040" cy="222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9A9580E-E71B-2CF8-37F4-6E2CC19DF6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69538" y="1506765"/>
                  <a:ext cx="130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261B469-EF3E-4913-2C95-9D7E60C4E4AE}"/>
                    </a:ext>
                  </a:extLst>
                </p14:cNvPr>
                <p14:cNvContentPartPr/>
                <p14:nvPr/>
              </p14:nvContentPartPr>
              <p14:xfrm>
                <a:off x="8069658" y="1610445"/>
                <a:ext cx="36648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261B469-EF3E-4913-2C95-9D7E60C4E4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61018" y="1601445"/>
                  <a:ext cx="38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ECEE11F-CBD8-5F88-FD43-68895106E3EB}"/>
                    </a:ext>
                  </a:extLst>
                </p14:cNvPr>
                <p14:cNvContentPartPr/>
                <p14:nvPr/>
              </p14:nvContentPartPr>
              <p14:xfrm>
                <a:off x="8153898" y="1686045"/>
                <a:ext cx="425520" cy="3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ECEE11F-CBD8-5F88-FD43-68895106E3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44898" y="1677045"/>
                  <a:ext cx="4431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7BB46E7-F724-811E-978B-8F0A8743C6CA}"/>
                  </a:ext>
                </a:extLst>
              </p14:cNvPr>
              <p14:cNvContentPartPr/>
              <p14:nvPr/>
            </p14:nvContentPartPr>
            <p14:xfrm>
              <a:off x="5155098" y="2708805"/>
              <a:ext cx="585360" cy="34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7BB46E7-F724-811E-978B-8F0A8743C6C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46098" y="2700165"/>
                <a:ext cx="603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750CE47-B4A7-FA3F-A92B-00D7E3C2369F}"/>
                  </a:ext>
                </a:extLst>
              </p14:cNvPr>
              <p14:cNvContentPartPr/>
              <p14:nvPr/>
            </p14:nvContentPartPr>
            <p14:xfrm>
              <a:off x="8304738" y="2647605"/>
              <a:ext cx="514440" cy="622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750CE47-B4A7-FA3F-A92B-00D7E3C236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96098" y="2638605"/>
                <a:ext cx="532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7702E23-3CD6-9E54-3903-3373B3B8D750}"/>
                  </a:ext>
                </a:extLst>
              </p14:cNvPr>
              <p14:cNvContentPartPr/>
              <p14:nvPr/>
            </p14:nvContentPartPr>
            <p14:xfrm>
              <a:off x="3766578" y="2692605"/>
              <a:ext cx="1544040" cy="151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7702E23-3CD6-9E54-3903-3373B3B8D75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57578" y="2683965"/>
                <a:ext cx="1561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A62FD8D-C0CD-E20D-C80B-D1F43AB41A82}"/>
                  </a:ext>
                </a:extLst>
              </p14:cNvPr>
              <p14:cNvContentPartPr/>
              <p14:nvPr/>
            </p14:nvContentPartPr>
            <p14:xfrm>
              <a:off x="5014338" y="3144765"/>
              <a:ext cx="1106640" cy="514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A62FD8D-C0CD-E20D-C80B-D1F43AB41A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05338" y="3136125"/>
                <a:ext cx="1124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D210081-BAC4-088C-9C93-AC713A3D7DD0}"/>
                  </a:ext>
                </a:extLst>
              </p14:cNvPr>
              <p14:cNvContentPartPr/>
              <p14:nvPr/>
            </p14:nvContentPartPr>
            <p14:xfrm>
              <a:off x="3308658" y="913125"/>
              <a:ext cx="266040" cy="2059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D210081-BAC4-088C-9C93-AC713A3D7DD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99658" y="904125"/>
                <a:ext cx="2836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8275805E-1F7E-AA0C-86DA-772FB1026683}"/>
                  </a:ext>
                </a:extLst>
              </p14:cNvPr>
              <p14:cNvContentPartPr/>
              <p14:nvPr/>
            </p14:nvContentPartPr>
            <p14:xfrm>
              <a:off x="4486218" y="3044685"/>
              <a:ext cx="1849320" cy="1767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8275805E-1F7E-AA0C-86DA-772FB102668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77578" y="3036045"/>
                <a:ext cx="1866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60AB5E1-EA2A-58BC-0F9E-9E227706EBFF}"/>
                  </a:ext>
                </a:extLst>
              </p14:cNvPr>
              <p14:cNvContentPartPr/>
              <p14:nvPr/>
            </p14:nvContentPartPr>
            <p14:xfrm>
              <a:off x="4560378" y="3187245"/>
              <a:ext cx="1937520" cy="1357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60AB5E1-EA2A-58BC-0F9E-9E227706EBF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51738" y="3178605"/>
                <a:ext cx="19551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ACCCD59-150A-B769-3D34-0972976E97D5}"/>
                  </a:ext>
                </a:extLst>
              </p14:cNvPr>
              <p14:cNvContentPartPr/>
              <p14:nvPr/>
            </p14:nvContentPartPr>
            <p14:xfrm>
              <a:off x="7272978" y="4076805"/>
              <a:ext cx="1464480" cy="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ACCCD59-150A-B769-3D34-0972976E97D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63978" y="4067805"/>
                <a:ext cx="14821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75E6F3E4-D3C6-D947-2D99-DAA93BF02896}"/>
              </a:ext>
            </a:extLst>
          </p:cNvPr>
          <p:cNvGrpSpPr/>
          <p:nvPr/>
        </p:nvGrpSpPr>
        <p:grpSpPr>
          <a:xfrm>
            <a:off x="2254938" y="349005"/>
            <a:ext cx="2024280" cy="3971520"/>
            <a:chOff x="2254938" y="349005"/>
            <a:chExt cx="2024280" cy="39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23B86C7-71ED-7257-E5CA-6DC32D80A58C}"/>
                    </a:ext>
                  </a:extLst>
                </p14:cNvPr>
                <p14:cNvContentPartPr/>
                <p14:nvPr/>
              </p14:nvContentPartPr>
              <p14:xfrm>
                <a:off x="2742738" y="4059165"/>
                <a:ext cx="1425240" cy="152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23B86C7-71ED-7257-E5CA-6DC32D80A5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34098" y="4050525"/>
                  <a:ext cx="144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1A9EC7-51D9-5725-DB93-6E3932AACAA2}"/>
                    </a:ext>
                  </a:extLst>
                </p14:cNvPr>
                <p14:cNvContentPartPr/>
                <p14:nvPr/>
              </p14:nvContentPartPr>
              <p14:xfrm>
                <a:off x="4177338" y="4059885"/>
                <a:ext cx="360" cy="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1A9EC7-51D9-5725-DB93-6E3932AACA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68698" y="4051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5F5F679-0D9B-19BD-0767-85BB8E31B0C7}"/>
                    </a:ext>
                  </a:extLst>
                </p14:cNvPr>
                <p14:cNvContentPartPr/>
                <p14:nvPr/>
              </p14:nvContentPartPr>
              <p14:xfrm>
                <a:off x="2254938" y="349005"/>
                <a:ext cx="2024280" cy="3971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5F5F679-0D9B-19BD-0767-85BB8E31B0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45938" y="340365"/>
                  <a:ext cx="2041920" cy="39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C6297A3-53CE-4523-A8E0-A342ACB66DE0}"/>
              </a:ext>
            </a:extLst>
          </p:cNvPr>
          <p:cNvGrpSpPr/>
          <p:nvPr/>
        </p:nvGrpSpPr>
        <p:grpSpPr>
          <a:xfrm>
            <a:off x="7388898" y="4629225"/>
            <a:ext cx="2697120" cy="219240"/>
            <a:chOff x="4215498" y="4755405"/>
            <a:chExt cx="269712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FDE89B7-1CE6-FDB1-24BC-F5744D01A8FF}"/>
                    </a:ext>
                  </a:extLst>
                </p14:cNvPr>
                <p14:cNvContentPartPr/>
                <p14:nvPr/>
              </p14:nvContentPartPr>
              <p14:xfrm>
                <a:off x="4336818" y="4830285"/>
                <a:ext cx="1940040" cy="144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FDE89B7-1CE6-FDB1-24BC-F5744D01A8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27818" y="4821645"/>
                  <a:ext cx="1957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F874208-A474-C695-C4D9-7F65198F8B73}"/>
                    </a:ext>
                  </a:extLst>
                </p14:cNvPr>
                <p14:cNvContentPartPr/>
                <p14:nvPr/>
              </p14:nvContentPartPr>
              <p14:xfrm>
                <a:off x="4215498" y="4755405"/>
                <a:ext cx="2697120" cy="1022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F874208-A474-C695-C4D9-7F65198F8B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06498" y="4746405"/>
                  <a:ext cx="271476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0641F7F-72B2-3012-EBDA-DDCD899E12E3}"/>
                  </a:ext>
                </a:extLst>
              </p14:cNvPr>
              <p14:cNvContentPartPr/>
              <p14:nvPr/>
            </p14:nvContentPartPr>
            <p14:xfrm>
              <a:off x="4471098" y="4956645"/>
              <a:ext cx="1607040" cy="43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0641F7F-72B2-3012-EBDA-DDCD899E12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62098" y="4947645"/>
                <a:ext cx="1624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9FF3F842-905C-A77C-5F07-84D5DD2D1671}"/>
                  </a:ext>
                </a:extLst>
              </p14:cNvPr>
              <p14:cNvContentPartPr/>
              <p14:nvPr/>
            </p14:nvContentPartPr>
            <p14:xfrm>
              <a:off x="5964018" y="5820645"/>
              <a:ext cx="1604520" cy="838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9FF3F842-905C-A77C-5F07-84D5DD2D167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5378" y="5811645"/>
                <a:ext cx="1622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DA3F1264-F12C-6A4C-A20E-15D7B395B01B}"/>
                  </a:ext>
                </a:extLst>
              </p14:cNvPr>
              <p14:cNvContentPartPr/>
              <p14:nvPr/>
            </p14:nvContentPartPr>
            <p14:xfrm>
              <a:off x="5410338" y="6458925"/>
              <a:ext cx="1746000" cy="1465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DA3F1264-F12C-6A4C-A20E-15D7B395B01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01698" y="6450285"/>
                <a:ext cx="176364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D91C35-9B18-C0C3-2D51-A96A9756A497}"/>
              </a:ext>
            </a:extLst>
          </p:cNvPr>
          <p:cNvGrpSpPr/>
          <p:nvPr/>
        </p:nvGrpSpPr>
        <p:grpSpPr>
          <a:xfrm>
            <a:off x="8050578" y="5435805"/>
            <a:ext cx="1413000" cy="361800"/>
            <a:chOff x="8050578" y="5435805"/>
            <a:chExt cx="141300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7DB8DB3-DF0F-ED61-1B1C-984536EDFADC}"/>
                    </a:ext>
                  </a:extLst>
                </p14:cNvPr>
                <p14:cNvContentPartPr/>
                <p14:nvPr/>
              </p14:nvContentPartPr>
              <p14:xfrm>
                <a:off x="8050578" y="5535885"/>
                <a:ext cx="135000" cy="215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7DB8DB3-DF0F-ED61-1B1C-984536EDFA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41578" y="5527245"/>
                  <a:ext cx="152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1CE9D67-4000-7A6D-4FBA-76CD0CE35303}"/>
                    </a:ext>
                  </a:extLst>
                </p14:cNvPr>
                <p14:cNvContentPartPr/>
                <p14:nvPr/>
              </p14:nvContentPartPr>
              <p14:xfrm>
                <a:off x="8561418" y="5435805"/>
                <a:ext cx="200160" cy="260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1CE9D67-4000-7A6D-4FBA-76CD0CE3530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2418" y="5426805"/>
                  <a:ext cx="217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6DCD073-7237-4961-9A56-3A2E3B778851}"/>
                    </a:ext>
                  </a:extLst>
                </p14:cNvPr>
                <p14:cNvContentPartPr/>
                <p14:nvPr/>
              </p14:nvContentPartPr>
              <p14:xfrm>
                <a:off x="8539458" y="5712645"/>
                <a:ext cx="173160" cy="84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6DCD073-7237-4961-9A56-3A2E3B7788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30818" y="5704005"/>
                  <a:ext cx="19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838CDCF-BA8E-96D5-7447-AFF939564D3C}"/>
                    </a:ext>
                  </a:extLst>
                </p14:cNvPr>
                <p14:cNvContentPartPr/>
                <p14:nvPr/>
              </p14:nvContentPartPr>
              <p14:xfrm>
                <a:off x="8925378" y="5619045"/>
                <a:ext cx="303840" cy="34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838CDCF-BA8E-96D5-7447-AFF939564D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16738" y="5610405"/>
                  <a:ext cx="321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1EA48BD-25FD-DA06-2228-52F2D0B46AAE}"/>
                    </a:ext>
                  </a:extLst>
                </p14:cNvPr>
                <p14:cNvContentPartPr/>
                <p14:nvPr/>
              </p14:nvContentPartPr>
              <p14:xfrm>
                <a:off x="9303018" y="5443725"/>
                <a:ext cx="160560" cy="332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1EA48BD-25FD-DA06-2228-52F2D0B46AA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94378" y="5435085"/>
                  <a:ext cx="1782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5552450-7F3B-9BEE-D6E6-615965F5DC24}"/>
                  </a:ext>
                </a:extLst>
              </p14:cNvPr>
              <p14:cNvContentPartPr/>
              <p14:nvPr/>
            </p14:nvContentPartPr>
            <p14:xfrm>
              <a:off x="7834218" y="5886165"/>
              <a:ext cx="244440" cy="3945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5552450-7F3B-9BEE-D6E6-615965F5DC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25578" y="5877525"/>
                <a:ext cx="2620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2D120D2-5B84-B238-2E6D-61B49F790210}"/>
                  </a:ext>
                </a:extLst>
              </p14:cNvPr>
              <p14:cNvContentPartPr/>
              <p14:nvPr/>
            </p14:nvContentPartPr>
            <p14:xfrm>
              <a:off x="5600418" y="4486125"/>
              <a:ext cx="547200" cy="49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2D120D2-5B84-B238-2E6D-61B49F79021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591418" y="4477485"/>
                <a:ext cx="564840" cy="5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41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DBFA96-67D5-DE01-747F-348AFC272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9" y="420514"/>
            <a:ext cx="11774593" cy="81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938E0F-9399-B96F-2156-F1F8810A1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1" y="1342238"/>
            <a:ext cx="4605556" cy="55157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EF677F4-1EAA-5A93-E6E5-F9E2EBDB4DB0}"/>
                  </a:ext>
                </a:extLst>
              </p14:cNvPr>
              <p14:cNvContentPartPr/>
              <p14:nvPr/>
            </p14:nvContentPartPr>
            <p14:xfrm>
              <a:off x="7779498" y="981165"/>
              <a:ext cx="1293480" cy="83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EF677F4-1EAA-5A93-E6E5-F9E2EBDB4D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0498" y="972525"/>
                <a:ext cx="1311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56327E5-54AA-585C-5820-AFDF0B7E2B36}"/>
                  </a:ext>
                </a:extLst>
              </p14:cNvPr>
              <p14:cNvContentPartPr/>
              <p14:nvPr/>
            </p14:nvContentPartPr>
            <p14:xfrm>
              <a:off x="1560138" y="2631765"/>
              <a:ext cx="2380320" cy="86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56327E5-54AA-585C-5820-AFDF0B7E2B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138" y="2623125"/>
                <a:ext cx="2397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1DCE923-4086-7E98-F537-393B125B5C55}"/>
                  </a:ext>
                </a:extLst>
              </p14:cNvPr>
              <p14:cNvContentPartPr/>
              <p14:nvPr/>
            </p14:nvContentPartPr>
            <p14:xfrm>
              <a:off x="6190098" y="1684605"/>
              <a:ext cx="154440" cy="4608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1DCE923-4086-7E98-F537-393B125B5C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1098" y="1675965"/>
                <a:ext cx="172080" cy="47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2DC5216C-4CB5-A77B-12BC-0A333962976E}"/>
              </a:ext>
            </a:extLst>
          </p:cNvPr>
          <p:cNvGrpSpPr/>
          <p:nvPr/>
        </p:nvGrpSpPr>
        <p:grpSpPr>
          <a:xfrm>
            <a:off x="4594578" y="1003485"/>
            <a:ext cx="1411200" cy="338040"/>
            <a:chOff x="4594578" y="1003485"/>
            <a:chExt cx="14112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D43BEA5-B8EF-F8C9-FC02-31D06AAFCA69}"/>
                    </a:ext>
                  </a:extLst>
                </p14:cNvPr>
                <p14:cNvContentPartPr/>
                <p14:nvPr/>
              </p14:nvContentPartPr>
              <p14:xfrm>
                <a:off x="4605018" y="1040565"/>
                <a:ext cx="155160" cy="66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D43BEA5-B8EF-F8C9-FC02-31D06AAFCA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96378" y="1031925"/>
                  <a:ext cx="172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335BACA-31E6-F3A4-BA8E-91F926A47322}"/>
                    </a:ext>
                  </a:extLst>
                </p14:cNvPr>
                <p14:cNvContentPartPr/>
                <p14:nvPr/>
              </p14:nvContentPartPr>
              <p14:xfrm>
                <a:off x="4932618" y="1003485"/>
                <a:ext cx="1003320" cy="145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335BACA-31E6-F3A4-BA8E-91F926A473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23618" y="994485"/>
                  <a:ext cx="1020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72550A6-000C-58AE-A151-5D70E858D538}"/>
                    </a:ext>
                  </a:extLst>
                </p14:cNvPr>
                <p14:cNvContentPartPr/>
                <p14:nvPr/>
              </p14:nvContentPartPr>
              <p14:xfrm>
                <a:off x="4628418" y="1182045"/>
                <a:ext cx="113760" cy="159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72550A6-000C-58AE-A151-5D70E858D5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9778" y="1173405"/>
                  <a:ext cx="131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234F02-D408-57B1-1482-0531DA8D9085}"/>
                    </a:ext>
                  </a:extLst>
                </p14:cNvPr>
                <p14:cNvContentPartPr/>
                <p14:nvPr/>
              </p14:nvContentPartPr>
              <p14:xfrm>
                <a:off x="5433378" y="1196445"/>
                <a:ext cx="105840" cy="137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234F02-D408-57B1-1482-0531DA8D90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24738" y="1187805"/>
                  <a:ext cx="123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3D892F8-A232-91B0-AC02-0F1E8649C9F7}"/>
                    </a:ext>
                  </a:extLst>
                </p14:cNvPr>
                <p14:cNvContentPartPr/>
                <p14:nvPr/>
              </p14:nvContentPartPr>
              <p14:xfrm>
                <a:off x="4618698" y="1177725"/>
                <a:ext cx="164880" cy="132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3D892F8-A232-91B0-AC02-0F1E8649C9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0058" y="1168725"/>
                  <a:ext cx="182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E2A5E6D-5133-08A8-1D5B-28A64BF12597}"/>
                    </a:ext>
                  </a:extLst>
                </p14:cNvPr>
                <p14:cNvContentPartPr/>
                <p14:nvPr/>
              </p14:nvContentPartPr>
              <p14:xfrm>
                <a:off x="4731018" y="1207605"/>
                <a:ext cx="360" cy="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E2A5E6D-5133-08A8-1D5B-28A64BF125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2378" y="1198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44F2A88-A148-426C-BBEC-FA67945E4DFF}"/>
                    </a:ext>
                  </a:extLst>
                </p14:cNvPr>
                <p14:cNvContentPartPr/>
                <p14:nvPr/>
              </p14:nvContentPartPr>
              <p14:xfrm>
                <a:off x="4594578" y="1148925"/>
                <a:ext cx="215640" cy="159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44F2A88-A148-426C-BBEC-FA67945E4D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5578" y="1140285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9DB6DA3-12E7-8886-1E98-750ACBBA7454}"/>
                    </a:ext>
                  </a:extLst>
                </p14:cNvPr>
                <p14:cNvContentPartPr/>
                <p14:nvPr/>
              </p14:nvContentPartPr>
              <p14:xfrm>
                <a:off x="5007858" y="1006005"/>
                <a:ext cx="997920" cy="92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9DB6DA3-12E7-8886-1E98-750ACBBA74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8858" y="997005"/>
                  <a:ext cx="10155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0916C14-B634-15EF-22A9-48AE9E216B49}"/>
              </a:ext>
            </a:extLst>
          </p:cNvPr>
          <p:cNvGrpSpPr/>
          <p:nvPr/>
        </p:nvGrpSpPr>
        <p:grpSpPr>
          <a:xfrm>
            <a:off x="7415538" y="1501365"/>
            <a:ext cx="1848600" cy="839160"/>
            <a:chOff x="7415538" y="1501365"/>
            <a:chExt cx="184860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8F0A630-7DF4-F5B6-B6BD-CB2779999A2F}"/>
                    </a:ext>
                  </a:extLst>
                </p14:cNvPr>
                <p14:cNvContentPartPr/>
                <p14:nvPr/>
              </p14:nvContentPartPr>
              <p14:xfrm>
                <a:off x="7482498" y="1677405"/>
                <a:ext cx="207360" cy="450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8F0A630-7DF4-F5B6-B6BD-CB2779999A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3498" y="1668405"/>
                  <a:ext cx="225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A956206-23E9-E8B7-8746-97369BD862B0}"/>
                    </a:ext>
                  </a:extLst>
                </p14:cNvPr>
                <p14:cNvContentPartPr/>
                <p14:nvPr/>
              </p14:nvContentPartPr>
              <p14:xfrm>
                <a:off x="7875618" y="1792605"/>
                <a:ext cx="171000" cy="186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A956206-23E9-E8B7-8746-97369BD862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66978" y="1783605"/>
                  <a:ext cx="188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2F53DFB-66D4-7DC4-6CAB-E1AF93DC40EA}"/>
                    </a:ext>
                  </a:extLst>
                </p14:cNvPr>
                <p14:cNvContentPartPr/>
                <p14:nvPr/>
              </p14:nvContentPartPr>
              <p14:xfrm>
                <a:off x="8153898" y="1819965"/>
                <a:ext cx="117720" cy="16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2F53DFB-66D4-7DC4-6CAB-E1AF93DC40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44898" y="1810965"/>
                  <a:ext cx="135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D16A003-BC34-C9AA-D6C1-B1A5B62AA432}"/>
                    </a:ext>
                  </a:extLst>
                </p14:cNvPr>
                <p14:cNvContentPartPr/>
                <p14:nvPr/>
              </p14:nvContentPartPr>
              <p14:xfrm>
                <a:off x="8137698" y="1795125"/>
                <a:ext cx="142200" cy="108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D16A003-BC34-C9AA-D6C1-B1A5B62AA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28698" y="1786125"/>
                  <a:ext cx="15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DFA4D98-22ED-4D04-82A8-78E3837E2A5F}"/>
                    </a:ext>
                  </a:extLst>
                </p14:cNvPr>
                <p14:cNvContentPartPr/>
                <p14:nvPr/>
              </p14:nvContentPartPr>
              <p14:xfrm>
                <a:off x="8403018" y="1501365"/>
                <a:ext cx="37800" cy="120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DFA4D98-22ED-4D04-82A8-78E3837E2A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94378" y="1492365"/>
                  <a:ext cx="55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6106A68-A6B0-B068-4A57-780FB1E7D8C3}"/>
                    </a:ext>
                  </a:extLst>
                </p14:cNvPr>
                <p14:cNvContentPartPr/>
                <p14:nvPr/>
              </p14:nvContentPartPr>
              <p14:xfrm>
                <a:off x="8573298" y="1836885"/>
                <a:ext cx="201600" cy="3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6106A68-A6B0-B068-4A57-780FB1E7D8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4298" y="1828245"/>
                  <a:ext cx="219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1CE432-03D4-5FC7-4BE8-B9AF3D619528}"/>
                    </a:ext>
                  </a:extLst>
                </p14:cNvPr>
                <p14:cNvContentPartPr/>
                <p14:nvPr/>
              </p14:nvContentPartPr>
              <p14:xfrm>
                <a:off x="9051378" y="1593525"/>
                <a:ext cx="212760" cy="6426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1CE432-03D4-5FC7-4BE8-B9AF3D6195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42378" y="1584525"/>
                  <a:ext cx="2304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62B9BE3-77DF-7356-B101-CD61FF2C610E}"/>
                    </a:ext>
                  </a:extLst>
                </p14:cNvPr>
                <p14:cNvContentPartPr/>
                <p14:nvPr/>
              </p14:nvContentPartPr>
              <p14:xfrm>
                <a:off x="7415538" y="2280045"/>
                <a:ext cx="1762920" cy="60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62B9BE3-77DF-7356-B101-CD61FF2C61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6538" y="2271405"/>
                  <a:ext cx="178056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95BA27B-14F8-3D9A-62AB-77677E6FFEF4}"/>
                  </a:ext>
                </a:extLst>
              </p14:cNvPr>
              <p14:cNvContentPartPr/>
              <p14:nvPr/>
            </p14:nvContentPartPr>
            <p14:xfrm>
              <a:off x="3179058" y="1803405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95BA27B-14F8-3D9A-62AB-77677E6FFE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0418" y="17944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04981D-4E7D-CCD5-439F-91BACBA03F61}"/>
              </a:ext>
            </a:extLst>
          </p:cNvPr>
          <p:cNvGrpSpPr/>
          <p:nvPr/>
        </p:nvGrpSpPr>
        <p:grpSpPr>
          <a:xfrm>
            <a:off x="2600178" y="1786845"/>
            <a:ext cx="1746000" cy="58680"/>
            <a:chOff x="2600178" y="1786845"/>
            <a:chExt cx="1746000" cy="5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966760D-47AC-13FA-940B-C60565688205}"/>
                    </a:ext>
                  </a:extLst>
                </p14:cNvPr>
                <p14:cNvContentPartPr/>
                <p14:nvPr/>
              </p14:nvContentPartPr>
              <p14:xfrm>
                <a:off x="2600178" y="1786845"/>
                <a:ext cx="153720" cy="58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966760D-47AC-13FA-940B-C605656882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91178" y="1778205"/>
                  <a:ext cx="171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EB467DE-3073-AEB8-046E-E204F5469990}"/>
                    </a:ext>
                  </a:extLst>
                </p14:cNvPr>
                <p14:cNvContentPartPr/>
                <p14:nvPr/>
              </p14:nvContentPartPr>
              <p14:xfrm>
                <a:off x="2935698" y="1802325"/>
                <a:ext cx="1410480" cy="34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EB467DE-3073-AEB8-046E-E204F546999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27058" y="1793685"/>
                  <a:ext cx="14281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044D173-B72E-803B-DBA3-665E2F23E9CD}"/>
                  </a:ext>
                </a:extLst>
              </p14:cNvPr>
              <p14:cNvContentPartPr/>
              <p14:nvPr/>
            </p14:nvContentPartPr>
            <p14:xfrm>
              <a:off x="2841018" y="2994645"/>
              <a:ext cx="117360" cy="896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044D173-B72E-803B-DBA3-665E2F23E9C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32018" y="2986005"/>
                <a:ext cx="135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DA4440F6-7C6D-5ECF-8A28-26B730E2591C}"/>
                  </a:ext>
                </a:extLst>
              </p14:cNvPr>
              <p14:cNvContentPartPr/>
              <p14:nvPr/>
            </p14:nvContentPartPr>
            <p14:xfrm>
              <a:off x="1677498" y="3044685"/>
              <a:ext cx="322560" cy="90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DA4440F6-7C6D-5ECF-8A28-26B730E2591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68498" y="3035685"/>
                <a:ext cx="3402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B8F3904-2CF7-18FD-4F15-0EE69FEA1690}"/>
                  </a:ext>
                </a:extLst>
              </p14:cNvPr>
              <p14:cNvContentPartPr/>
              <p14:nvPr/>
            </p14:nvContentPartPr>
            <p14:xfrm>
              <a:off x="1392018" y="3673245"/>
              <a:ext cx="973800" cy="17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B8F3904-2CF7-18FD-4F15-0EE69FEA169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83378" y="3664605"/>
                <a:ext cx="9914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63A81569-4791-0863-1AFC-4A34052AFE8C}"/>
                  </a:ext>
                </a:extLst>
              </p14:cNvPr>
              <p14:cNvContentPartPr/>
              <p14:nvPr/>
            </p14:nvContentPartPr>
            <p14:xfrm>
              <a:off x="2734458" y="3581445"/>
              <a:ext cx="1794960" cy="594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63A81569-4791-0863-1AFC-4A34052AFE8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25458" y="3572445"/>
                <a:ext cx="18126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1CD614A-E0C3-8159-B8F4-58E821667601}"/>
                  </a:ext>
                </a:extLst>
              </p14:cNvPr>
              <p14:cNvContentPartPr/>
              <p14:nvPr/>
            </p14:nvContentPartPr>
            <p14:xfrm>
              <a:off x="1685778" y="3027405"/>
              <a:ext cx="396000" cy="514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1CD614A-E0C3-8159-B8F4-58E82166760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76778" y="3018765"/>
                <a:ext cx="413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01998B9-DC7C-946C-2DD4-D5310661EDBF}"/>
                  </a:ext>
                </a:extLst>
              </p14:cNvPr>
              <p14:cNvContentPartPr/>
              <p14:nvPr/>
            </p14:nvContentPartPr>
            <p14:xfrm>
              <a:off x="2063418" y="3111645"/>
              <a:ext cx="2639160" cy="518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01998B9-DC7C-946C-2DD4-D5310661EDB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54778" y="3102645"/>
                <a:ext cx="2656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253F06F6-8E95-F086-C876-922FD716D09B}"/>
                  </a:ext>
                </a:extLst>
              </p14:cNvPr>
              <p14:cNvContentPartPr/>
              <p14:nvPr/>
            </p14:nvContentPartPr>
            <p14:xfrm>
              <a:off x="2784858" y="3990765"/>
              <a:ext cx="1143360" cy="69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253F06F6-8E95-F086-C876-922FD716D0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5858" y="3981765"/>
                <a:ext cx="11610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64E1FD60-C30F-B40F-BB7D-42C87AFD11B7}"/>
                  </a:ext>
                </a:extLst>
              </p14:cNvPr>
              <p14:cNvContentPartPr/>
              <p14:nvPr/>
            </p14:nvContentPartPr>
            <p14:xfrm>
              <a:off x="2826618" y="4026405"/>
              <a:ext cx="1012320" cy="3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64E1FD60-C30F-B40F-BB7D-42C87AFD11B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17978" y="4017405"/>
                <a:ext cx="1029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239D9D2-5A58-F2B4-BAC2-ACC8EF8F115B}"/>
                  </a:ext>
                </a:extLst>
              </p14:cNvPr>
              <p14:cNvContentPartPr/>
              <p14:nvPr/>
            </p14:nvContentPartPr>
            <p14:xfrm>
              <a:off x="2357178" y="4428165"/>
              <a:ext cx="972360" cy="93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239D9D2-5A58-F2B4-BAC2-ACC8EF8F115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8178" y="4419165"/>
                <a:ext cx="990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138B77D0-3EB2-3E97-390D-A67966E2F262}"/>
                  </a:ext>
                </a:extLst>
              </p14:cNvPr>
              <p14:cNvContentPartPr/>
              <p14:nvPr/>
            </p14:nvContentPartPr>
            <p14:xfrm>
              <a:off x="6508698" y="332445"/>
              <a:ext cx="765720" cy="918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138B77D0-3EB2-3E97-390D-A67966E2F26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00058" y="323805"/>
                <a:ext cx="783360" cy="9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0903EF9E-FAF7-897C-CE4F-5CF2DA47BFAD}"/>
              </a:ext>
            </a:extLst>
          </p:cNvPr>
          <p:cNvGrpSpPr/>
          <p:nvPr/>
        </p:nvGrpSpPr>
        <p:grpSpPr>
          <a:xfrm>
            <a:off x="1240098" y="4319085"/>
            <a:ext cx="5206320" cy="2310120"/>
            <a:chOff x="1240098" y="4319085"/>
            <a:chExt cx="5206320" cy="23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3F7B44F-BD47-E18E-764D-4C41CCAC6187}"/>
                    </a:ext>
                  </a:extLst>
                </p14:cNvPr>
                <p14:cNvContentPartPr/>
                <p14:nvPr/>
              </p14:nvContentPartPr>
              <p14:xfrm>
                <a:off x="2818338" y="4605285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3F7B44F-BD47-E18E-764D-4C41CCAC61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9698" y="45966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0B8AB67-4007-C75D-13D6-55D418B0D2C5}"/>
                    </a:ext>
                  </a:extLst>
                </p14:cNvPr>
                <p14:cNvContentPartPr/>
                <p14:nvPr/>
              </p14:nvContentPartPr>
              <p14:xfrm>
                <a:off x="5526618" y="6098205"/>
                <a:ext cx="10440" cy="54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0B8AB67-4007-C75D-13D6-55D418B0D2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7618" y="6089565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FF39019-426E-1542-1C7E-2C39F3C99B94}"/>
                    </a:ext>
                  </a:extLst>
                </p14:cNvPr>
                <p14:cNvContentPartPr/>
                <p14:nvPr/>
              </p14:nvContentPartPr>
              <p14:xfrm>
                <a:off x="1240098" y="4521405"/>
                <a:ext cx="18360" cy="1944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FF39019-426E-1542-1C7E-2C39F3C99B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31458" y="4512405"/>
                  <a:ext cx="36000" cy="19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E45A229-4FCB-C185-54C4-34D80922A1AB}"/>
                    </a:ext>
                  </a:extLst>
                </p14:cNvPr>
                <p14:cNvContentPartPr/>
                <p14:nvPr/>
              </p14:nvContentPartPr>
              <p14:xfrm>
                <a:off x="1266378" y="4319085"/>
                <a:ext cx="5180040" cy="2310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E45A229-4FCB-C185-54C4-34D80922A1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57738" y="4310445"/>
                  <a:ext cx="5197680" cy="232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FDEA9B1-7F90-FCC7-7128-25AF068D5634}"/>
                  </a:ext>
                </a:extLst>
              </p14:cNvPr>
              <p14:cNvContentPartPr/>
              <p14:nvPr/>
            </p14:nvContentPartPr>
            <p14:xfrm>
              <a:off x="1568520" y="304920"/>
              <a:ext cx="10617480" cy="63946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FDEA9B1-7F90-FCC7-7128-25AF068D563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59160" y="295560"/>
                <a:ext cx="10636200" cy="64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09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0D7DF1-E129-26AC-28CC-7D4950997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2" y="469784"/>
            <a:ext cx="9887745" cy="88846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56C07A4-F495-7CAE-A0E4-BFFB39D94C3E}"/>
                  </a:ext>
                </a:extLst>
              </p14:cNvPr>
              <p14:cNvContentPartPr/>
              <p14:nvPr/>
            </p14:nvContentPartPr>
            <p14:xfrm>
              <a:off x="5100018" y="3573165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56C07A4-F495-7CAE-A0E4-BFFB39D94C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1378" y="35645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2DB71A-F0AD-2B37-FA11-2D514BC2810C}"/>
                  </a:ext>
                </a:extLst>
              </p14:cNvPr>
              <p14:cNvContentPartPr/>
              <p14:nvPr/>
            </p14:nvContentPartPr>
            <p14:xfrm>
              <a:off x="2172498" y="3221085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2DB71A-F0AD-2B37-FA11-2D514BC28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3498" y="32120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FE1A044-C748-6993-8BEB-1E14E6E20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" y="1648589"/>
            <a:ext cx="10199615" cy="44169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E3D5D47-A77B-8CB9-AFF8-D23A9053B3C7}"/>
                  </a:ext>
                </a:extLst>
              </p14:cNvPr>
              <p14:cNvContentPartPr/>
              <p14:nvPr/>
            </p14:nvContentPartPr>
            <p14:xfrm>
              <a:off x="1282938" y="1148925"/>
              <a:ext cx="1678680" cy="1267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E3D5D47-A77B-8CB9-AFF8-D23A9053B3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4298" y="1140285"/>
                <a:ext cx="16963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89A4D1B-815A-DC8F-7775-F761B1873767}"/>
                  </a:ext>
                </a:extLst>
              </p14:cNvPr>
              <p14:cNvContentPartPr/>
              <p14:nvPr/>
            </p14:nvContentPartPr>
            <p14:xfrm>
              <a:off x="217698" y="2998605"/>
              <a:ext cx="4160520" cy="720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89A4D1B-815A-DC8F-7775-F761B18737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9058" y="2989605"/>
                <a:ext cx="4178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BF18DBE-B089-FEA7-14E1-2D88C2576C96}"/>
                  </a:ext>
                </a:extLst>
              </p14:cNvPr>
              <p14:cNvContentPartPr/>
              <p14:nvPr/>
            </p14:nvContentPartPr>
            <p14:xfrm>
              <a:off x="5793738" y="896205"/>
              <a:ext cx="310680" cy="234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BF18DBE-B089-FEA7-14E1-2D88C2576C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85098" y="887205"/>
                <a:ext cx="3283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A1C913A-86A6-1EE7-7332-18C679D8CA4D}"/>
                  </a:ext>
                </a:extLst>
              </p14:cNvPr>
              <p14:cNvContentPartPr/>
              <p14:nvPr/>
            </p14:nvContentPartPr>
            <p14:xfrm>
              <a:off x="6199098" y="2583165"/>
              <a:ext cx="273888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A1C913A-86A6-1EE7-7332-18C679D8C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0458" y="2574525"/>
                <a:ext cx="2756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E36D804-4D55-3705-6783-E31224D6A835}"/>
                  </a:ext>
                </a:extLst>
              </p14:cNvPr>
              <p14:cNvContentPartPr/>
              <p14:nvPr/>
            </p14:nvContentPartPr>
            <p14:xfrm>
              <a:off x="418938" y="3976005"/>
              <a:ext cx="2050200" cy="1076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E36D804-4D55-3705-6783-E31224D6A8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0298" y="3967005"/>
                <a:ext cx="20678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F98BC2E-0809-BC22-E11B-34A1DC9FEE29}"/>
                  </a:ext>
                </a:extLst>
              </p14:cNvPr>
              <p14:cNvContentPartPr/>
              <p14:nvPr/>
            </p14:nvContentPartPr>
            <p14:xfrm>
              <a:off x="3640578" y="3790245"/>
              <a:ext cx="4943160" cy="1252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F98BC2E-0809-BC22-E11B-34A1DC9FEE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578" y="3781245"/>
                <a:ext cx="4960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A67D5EC-8137-DADA-D83A-F2F0F6EFBDE9}"/>
                  </a:ext>
                </a:extLst>
              </p14:cNvPr>
              <p14:cNvContentPartPr/>
              <p14:nvPr/>
            </p14:nvContentPartPr>
            <p14:xfrm>
              <a:off x="8447658" y="1140645"/>
              <a:ext cx="901080" cy="219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A67D5EC-8137-DADA-D83A-F2F0F6EFBD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38658" y="1132005"/>
                <a:ext cx="918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BBCF799-9988-DC58-AF27-E6302BDE60B6}"/>
                  </a:ext>
                </a:extLst>
              </p14:cNvPr>
              <p14:cNvContentPartPr/>
              <p14:nvPr/>
            </p14:nvContentPartPr>
            <p14:xfrm>
              <a:off x="754497" y="5048445"/>
              <a:ext cx="2445120" cy="352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BBCF799-9988-DC58-AF27-E6302BDE60B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5857" y="5039805"/>
                <a:ext cx="2462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D295E6D-5E25-040D-2EF6-CE6C2E075BFD}"/>
                  </a:ext>
                </a:extLst>
              </p14:cNvPr>
              <p14:cNvContentPartPr/>
              <p14:nvPr/>
            </p14:nvContentPartPr>
            <p14:xfrm>
              <a:off x="12042657" y="2897085"/>
              <a:ext cx="115200" cy="1105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D295E6D-5E25-040D-2EF6-CE6C2E075B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033657" y="2888085"/>
                <a:ext cx="1328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1E4004A-7286-DD4A-D11D-44128117F6EB}"/>
                  </a:ext>
                </a:extLst>
              </p14:cNvPr>
              <p14:cNvContentPartPr/>
              <p14:nvPr/>
            </p14:nvContentPartPr>
            <p14:xfrm>
              <a:off x="12022857" y="2883765"/>
              <a:ext cx="98280" cy="1116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1E4004A-7286-DD4A-D11D-44128117F6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14217" y="2874765"/>
                <a:ext cx="1159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73856-6697-E8D6-5225-177B6B98EBB4}"/>
                  </a:ext>
                </a:extLst>
              </p14:cNvPr>
              <p14:cNvContentPartPr/>
              <p14:nvPr/>
            </p14:nvContentPartPr>
            <p14:xfrm>
              <a:off x="704457" y="5771325"/>
              <a:ext cx="3178080" cy="93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73856-6697-E8D6-5225-177B6B98EB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5457" y="5762685"/>
                <a:ext cx="3195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6D503A2-7B30-528A-FE06-0493FC7A21B7}"/>
                  </a:ext>
                </a:extLst>
              </p14:cNvPr>
              <p14:cNvContentPartPr/>
              <p14:nvPr/>
            </p14:nvContentPartPr>
            <p14:xfrm>
              <a:off x="6006177" y="3732645"/>
              <a:ext cx="2346120" cy="1026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6D503A2-7B30-528A-FE06-0493FC7A21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97177" y="3723645"/>
                <a:ext cx="23637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50645EEA-4CA0-A73B-967C-A2D5659ABE6A}"/>
              </a:ext>
            </a:extLst>
          </p:cNvPr>
          <p:cNvGrpSpPr/>
          <p:nvPr/>
        </p:nvGrpSpPr>
        <p:grpSpPr>
          <a:xfrm>
            <a:off x="4664097" y="2759565"/>
            <a:ext cx="2640600" cy="756720"/>
            <a:chOff x="4664097" y="2759565"/>
            <a:chExt cx="264060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BD8066F-09EE-139F-E2F2-CB1881A0E3EC}"/>
                    </a:ext>
                  </a:extLst>
                </p14:cNvPr>
                <p14:cNvContentPartPr/>
                <p14:nvPr/>
              </p14:nvContentPartPr>
              <p14:xfrm>
                <a:off x="4664097" y="2759565"/>
                <a:ext cx="2640600" cy="713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BD8066F-09EE-139F-E2F2-CB1881A0E3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55097" y="2750925"/>
                  <a:ext cx="26582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3C59AB3-A06B-03B4-3070-A2887219D27C}"/>
                    </a:ext>
                  </a:extLst>
                </p14:cNvPr>
                <p14:cNvContentPartPr/>
                <p14:nvPr/>
              </p14:nvContentPartPr>
              <p14:xfrm>
                <a:off x="7163577" y="3338445"/>
                <a:ext cx="120240" cy="177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3C59AB3-A06B-03B4-3070-A2887219D2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54937" y="3329445"/>
                  <a:ext cx="13788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13DA323-4095-D22E-5BF1-06C6C9EDE455}"/>
              </a:ext>
            </a:extLst>
          </p:cNvPr>
          <p:cNvGrpSpPr/>
          <p:nvPr/>
        </p:nvGrpSpPr>
        <p:grpSpPr>
          <a:xfrm>
            <a:off x="9202578" y="570045"/>
            <a:ext cx="3858159" cy="4793400"/>
            <a:chOff x="9202578" y="570045"/>
            <a:chExt cx="3858159" cy="47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7E08FD4-CAB8-BD0F-2C17-7A6D586B22DC}"/>
                    </a:ext>
                  </a:extLst>
                </p14:cNvPr>
                <p14:cNvContentPartPr/>
                <p14:nvPr/>
              </p14:nvContentPartPr>
              <p14:xfrm>
                <a:off x="9202578" y="2977365"/>
                <a:ext cx="3663000" cy="38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7E08FD4-CAB8-BD0F-2C17-7A6D586B22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93578" y="2968365"/>
                  <a:ext cx="3680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AF9B99C-4C02-A491-EF6D-4F2B2CBA5DEB}"/>
                    </a:ext>
                  </a:extLst>
                </p14:cNvPr>
                <p14:cNvContentPartPr/>
                <p14:nvPr/>
              </p14:nvContentPartPr>
              <p14:xfrm>
                <a:off x="11391767" y="1417125"/>
                <a:ext cx="18720" cy="3946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AF9B99C-4C02-A491-EF6D-4F2B2CBA5D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83127" y="1408485"/>
                  <a:ext cx="36360" cy="39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AF72620-A550-A44B-196F-EBC8EF53F455}"/>
                    </a:ext>
                  </a:extLst>
                </p14:cNvPr>
                <p14:cNvContentPartPr/>
                <p14:nvPr/>
              </p14:nvContentPartPr>
              <p14:xfrm>
                <a:off x="10242647" y="1846605"/>
                <a:ext cx="2712240" cy="1904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AF72620-A550-A44B-196F-EBC8EF53F4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33647" y="1837965"/>
                  <a:ext cx="2729880" cy="19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C1239E-A557-237A-9133-EFDB718430F8}"/>
                    </a:ext>
                  </a:extLst>
                </p14:cNvPr>
                <p14:cNvContentPartPr/>
                <p14:nvPr/>
              </p14:nvContentPartPr>
              <p14:xfrm>
                <a:off x="12037617" y="2986725"/>
                <a:ext cx="23760" cy="8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C1239E-A557-237A-9133-EFDB718430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028977" y="2978085"/>
                  <a:ext cx="41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9CB997C-CD83-0CA1-409E-B495BC279AB6}"/>
                    </a:ext>
                  </a:extLst>
                </p14:cNvPr>
                <p14:cNvContentPartPr/>
                <p14:nvPr/>
              </p14:nvContentPartPr>
              <p14:xfrm>
                <a:off x="12054897" y="3202725"/>
                <a:ext cx="111960" cy="18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9CB997C-CD83-0CA1-409E-B495BC279A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045897" y="3193725"/>
                  <a:ext cx="129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49A2F4E-07D0-EAE6-E75E-2FC25C843610}"/>
                    </a:ext>
                  </a:extLst>
                </p14:cNvPr>
                <p14:cNvContentPartPr/>
                <p14:nvPr/>
              </p14:nvContentPartPr>
              <p14:xfrm>
                <a:off x="11900457" y="3288045"/>
                <a:ext cx="121320" cy="253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49A2F4E-07D0-EAE6-E75E-2FC25C8436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891457" y="3279045"/>
                  <a:ext cx="138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E22FC0F-61C5-FAB5-75A2-BF299FB667AF}"/>
                    </a:ext>
                  </a:extLst>
                </p14:cNvPr>
                <p14:cNvContentPartPr/>
                <p14:nvPr/>
              </p14:nvContentPartPr>
              <p14:xfrm>
                <a:off x="11963097" y="3346005"/>
                <a:ext cx="133200" cy="183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E22FC0F-61C5-FAB5-75A2-BF299FB667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954457" y="3337005"/>
                  <a:ext cx="15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8C1F331-D269-E867-67CD-897E323EB073}"/>
                    </a:ext>
                  </a:extLst>
                </p14:cNvPr>
                <p14:cNvContentPartPr/>
                <p14:nvPr/>
              </p14:nvContentPartPr>
              <p14:xfrm>
                <a:off x="11117097" y="771285"/>
                <a:ext cx="191160" cy="627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8C1F331-D269-E867-67CD-897E323EB0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08457" y="762285"/>
                  <a:ext cx="2088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CF38BB1-E47E-55E9-A2BF-7B0F9D414EA3}"/>
                    </a:ext>
                  </a:extLst>
                </p14:cNvPr>
                <p14:cNvContentPartPr/>
                <p14:nvPr/>
              </p14:nvContentPartPr>
              <p14:xfrm>
                <a:off x="11114937" y="1039845"/>
                <a:ext cx="132840" cy="25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CF38BB1-E47E-55E9-A2BF-7B0F9D414EA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06297" y="1031205"/>
                  <a:ext cx="150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C835F63-F7CF-7494-DA01-0167820CCB37}"/>
                    </a:ext>
                  </a:extLst>
                </p14:cNvPr>
                <p14:cNvContentPartPr/>
                <p14:nvPr/>
              </p14:nvContentPartPr>
              <p14:xfrm>
                <a:off x="11460177" y="889005"/>
                <a:ext cx="32760" cy="63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C835F63-F7CF-7494-DA01-0167820CCB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51177" y="880005"/>
                  <a:ext cx="50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B8A710-4B62-16A5-BBEA-CCF3752469B3}"/>
                    </a:ext>
                  </a:extLst>
                </p14:cNvPr>
                <p14:cNvContentPartPr/>
                <p14:nvPr/>
              </p14:nvContentPartPr>
              <p14:xfrm>
                <a:off x="11625417" y="889005"/>
                <a:ext cx="77400" cy="456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B8A710-4B62-16A5-BBEA-CCF3752469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616777" y="880005"/>
                  <a:ext cx="950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8B012CC-B0C2-2A72-8A5D-F4A060A3D24E}"/>
                    </a:ext>
                  </a:extLst>
                </p14:cNvPr>
                <p14:cNvContentPartPr/>
                <p14:nvPr/>
              </p14:nvContentPartPr>
              <p14:xfrm>
                <a:off x="11769417" y="1083765"/>
                <a:ext cx="83160" cy="164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8B012CC-B0C2-2A72-8A5D-F4A060A3D24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760777" y="1075125"/>
                  <a:ext cx="100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E365A4-8090-6327-1B31-5B4CDBDB4490}"/>
                    </a:ext>
                  </a:extLst>
                </p14:cNvPr>
                <p14:cNvContentPartPr/>
                <p14:nvPr/>
              </p14:nvContentPartPr>
              <p14:xfrm>
                <a:off x="11802537" y="1063245"/>
                <a:ext cx="84600" cy="62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E365A4-8090-6327-1B31-5B4CDBDB44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93537" y="1054245"/>
                  <a:ext cx="102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0CDB36A-2543-45ED-3344-10A692C1B70A}"/>
                    </a:ext>
                  </a:extLst>
                </p14:cNvPr>
                <p14:cNvContentPartPr/>
                <p14:nvPr/>
              </p14:nvContentPartPr>
              <p14:xfrm>
                <a:off x="11923497" y="846885"/>
                <a:ext cx="73440" cy="544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0CDB36A-2543-45ED-3344-10A692C1B70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914497" y="838245"/>
                  <a:ext cx="910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F614DC9-7A17-DFE9-386F-AF8EE6740F61}"/>
                    </a:ext>
                  </a:extLst>
                </p14:cNvPr>
                <p14:cNvContentPartPr/>
                <p14:nvPr/>
              </p14:nvContentPartPr>
              <p14:xfrm>
                <a:off x="11744217" y="1110405"/>
                <a:ext cx="63360" cy="72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F614DC9-7A17-DFE9-386F-AF8EE6740F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35217" y="1101405"/>
                  <a:ext cx="81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ADA5042-EAD9-38ED-30E0-1A37CF0BC4E6}"/>
                    </a:ext>
                  </a:extLst>
                </p14:cNvPr>
                <p14:cNvContentPartPr/>
                <p14:nvPr/>
              </p14:nvContentPartPr>
              <p14:xfrm>
                <a:off x="9227457" y="639165"/>
                <a:ext cx="469440" cy="619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ADA5042-EAD9-38ED-30E0-1A37CF0BC4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18457" y="630165"/>
                  <a:ext cx="4870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4CB61C6-445E-B9B7-A3DD-FCD65A9AAB6F}"/>
                    </a:ext>
                  </a:extLst>
                </p14:cNvPr>
                <p14:cNvContentPartPr/>
                <p14:nvPr/>
              </p14:nvContentPartPr>
              <p14:xfrm>
                <a:off x="9562977" y="570045"/>
                <a:ext cx="239400" cy="239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4CB61C6-445E-B9B7-A3DD-FCD65A9AAB6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54337" y="561405"/>
                  <a:ext cx="257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BCEDCDD-8D20-5C9E-4306-50F9F600CAFC}"/>
                    </a:ext>
                  </a:extLst>
                </p14:cNvPr>
                <p14:cNvContentPartPr/>
                <p14:nvPr/>
              </p14:nvContentPartPr>
              <p14:xfrm>
                <a:off x="12386457" y="2515845"/>
                <a:ext cx="47880" cy="67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BCEDCDD-8D20-5C9E-4306-50F9F600CA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377457" y="2506845"/>
                  <a:ext cx="65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CBAFBCD-0103-7851-226A-B6E9A33E3CFC}"/>
                    </a:ext>
                  </a:extLst>
                </p14:cNvPr>
                <p14:cNvContentPartPr/>
                <p14:nvPr/>
              </p14:nvContentPartPr>
              <p14:xfrm>
                <a:off x="12415617" y="2625285"/>
                <a:ext cx="12240" cy="200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CBAFBCD-0103-7851-226A-B6E9A33E3CF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406617" y="2616645"/>
                  <a:ext cx="2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060F9C9-A52C-A5CF-1465-E24D84950A76}"/>
                    </a:ext>
                  </a:extLst>
                </p14:cNvPr>
                <p14:cNvContentPartPr/>
                <p14:nvPr/>
              </p14:nvContentPartPr>
              <p14:xfrm>
                <a:off x="12775617" y="2120925"/>
                <a:ext cx="17640" cy="13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060F9C9-A52C-A5CF-1465-E24D84950A7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766977" y="2112285"/>
                  <a:ext cx="35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0233871-3765-F7ED-7407-1D0D12932DCD}"/>
                    </a:ext>
                  </a:extLst>
                </p14:cNvPr>
                <p14:cNvContentPartPr/>
                <p14:nvPr/>
              </p14:nvContentPartPr>
              <p14:xfrm>
                <a:off x="12784617" y="2473725"/>
                <a:ext cx="276120" cy="249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0233871-3765-F7ED-7407-1D0D12932D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775617" y="2465085"/>
                  <a:ext cx="293760" cy="26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15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385</Words>
  <Application>Microsoft Office PowerPoint</Application>
  <PresentationFormat>宽屏</PresentationFormat>
  <Paragraphs>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Office 主题​​</vt:lpstr>
      <vt:lpstr>闭区间的端点效应</vt:lpstr>
      <vt:lpstr>端点效应-&gt;f(0) &gt;= 0    f(1) &gt;= 0 得a &gt;= 1     此范围必要 f(x) 对称轴 为x = -1/a   &lt; 0  故 a &gt;= 1</vt:lpstr>
      <vt:lpstr>由端点效应  -&gt;  a &lt;= -2 f(x) 对称轴 为x = -1/a   ∈（0，1/2  ]  故f(x) 在 (0 , - 1/a ) 上递增 , (- 1/a , 1) 上递减 所以最小值一定位于端点处 所以a &lt;= -2  </vt:lpstr>
      <vt:lpstr>端点效应 -&gt; 1 &lt; a &lt; 2 f(x)开口向上 对称轴 (3-a)/2a ∈ (1/4 , 1)  so, f(x) 在（0， (3-a)/2a )递减， ((3-a)/2a , 1)递增  f(x)min = f((3-a)/2a) &gt; 0     -&gt;    1 &lt; a &lt; 9/5  </vt:lpstr>
      <vt:lpstr>端点效应 - &gt; 2 &lt;= a &lt;= 4 求导f(x) = 3ax^2 - 3 单调性：（-1， -1/√a ), (1/√a , 1)递增                  （ -1/√a， 1/√a ） 递减 f(x)min = min{ f (1/√a) , f (-1)} so , a = 4 </vt:lpstr>
      <vt:lpstr>在( a, -a ) 上，g’(x) &lt;= 0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闭区间的端点效应</dc:title>
  <dc:creator>刘 永全</dc:creator>
  <cp:lastModifiedBy>刘 永全</cp:lastModifiedBy>
  <cp:revision>2</cp:revision>
  <dcterms:created xsi:type="dcterms:W3CDTF">2022-07-26T05:32:00Z</dcterms:created>
  <dcterms:modified xsi:type="dcterms:W3CDTF">2022-07-26T08:32:16Z</dcterms:modified>
</cp:coreProperties>
</file>